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41" r:id="rId3"/>
    <p:sldId id="342" r:id="rId4"/>
    <p:sldId id="257" r:id="rId5"/>
    <p:sldId id="328" r:id="rId6"/>
    <p:sldId id="263" r:id="rId7"/>
    <p:sldId id="327" r:id="rId8"/>
    <p:sldId id="270" r:id="rId9"/>
    <p:sldId id="298" r:id="rId10"/>
    <p:sldId id="283" r:id="rId11"/>
    <p:sldId id="332" r:id="rId12"/>
    <p:sldId id="329" r:id="rId13"/>
    <p:sldId id="330" r:id="rId14"/>
    <p:sldId id="262" r:id="rId15"/>
    <p:sldId id="268" r:id="rId16"/>
    <p:sldId id="338" r:id="rId17"/>
    <p:sldId id="345" r:id="rId18"/>
    <p:sldId id="344" r:id="rId19"/>
    <p:sldId id="339" r:id="rId20"/>
    <p:sldId id="343" r:id="rId21"/>
    <p:sldId id="273" r:id="rId22"/>
    <p:sldId id="336" r:id="rId23"/>
    <p:sldId id="290" r:id="rId24"/>
    <p:sldId id="331" r:id="rId25"/>
    <p:sldId id="335" r:id="rId26"/>
    <p:sldId id="311" r:id="rId27"/>
    <p:sldId id="333" r:id="rId28"/>
    <p:sldId id="334" r:id="rId29"/>
    <p:sldId id="337" r:id="rId30"/>
    <p:sldId id="304" r:id="rId3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32E5A"/>
    <a:srgbClr val="252526"/>
    <a:srgbClr val="1453AD"/>
    <a:srgbClr val="1F253D"/>
    <a:srgbClr val="383838"/>
    <a:srgbClr val="212932"/>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91" autoAdjust="0"/>
  </p:normalViewPr>
  <p:slideViewPr>
    <p:cSldViewPr snapToGrid="0">
      <p:cViewPr varScale="1">
        <p:scale>
          <a:sx n="94" d="100"/>
          <a:sy n="94" d="100"/>
        </p:scale>
        <p:origin x="11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 Mijacz" userId="37ab8014-743f-452a-b3b9-14d5011e002b" providerId="ADAL" clId="{F5820BDD-A526-401E-80F4-3E5135BCE0DC}"/>
    <pc:docChg chg="undo custSel addSld delSld modSld sldOrd">
      <pc:chgData name="Kamil Mijacz" userId="37ab8014-743f-452a-b3b9-14d5011e002b" providerId="ADAL" clId="{F5820BDD-A526-401E-80F4-3E5135BCE0DC}" dt="2018-11-30T13:42:09.328" v="2975" actId="313"/>
      <pc:docMkLst>
        <pc:docMk/>
      </pc:docMkLst>
      <pc:sldChg chg="addSp">
        <pc:chgData name="Kamil Mijacz" userId="37ab8014-743f-452a-b3b9-14d5011e002b" providerId="ADAL" clId="{F5820BDD-A526-401E-80F4-3E5135BCE0DC}" dt="2018-11-30T13:23:06.959" v="2813"/>
        <pc:sldMkLst>
          <pc:docMk/>
          <pc:sldMk cId="2607202457" sldId="256"/>
        </pc:sldMkLst>
        <pc:picChg chg="add">
          <ac:chgData name="Kamil Mijacz" userId="37ab8014-743f-452a-b3b9-14d5011e002b" providerId="ADAL" clId="{F5820BDD-A526-401E-80F4-3E5135BCE0DC}" dt="2018-11-30T13:23:06.959" v="2813"/>
          <ac:picMkLst>
            <pc:docMk/>
            <pc:sldMk cId="2607202457" sldId="256"/>
            <ac:picMk id="1026" creationId="{9D9DFFE5-B8AA-4CC4-8CB6-E1DA98A2A2B4}"/>
          </ac:picMkLst>
        </pc:picChg>
      </pc:sldChg>
      <pc:sldChg chg="modSp add">
        <pc:chgData name="Kamil Mijacz" userId="37ab8014-743f-452a-b3b9-14d5011e002b" providerId="ADAL" clId="{F5820BDD-A526-401E-80F4-3E5135BCE0DC}" dt="2018-11-30T13:29:18.426" v="2918" actId="2711"/>
        <pc:sldMkLst>
          <pc:docMk/>
          <pc:sldMk cId="2512966950" sldId="257"/>
        </pc:sldMkLst>
        <pc:spChg chg="mod">
          <ac:chgData name="Kamil Mijacz" userId="37ab8014-743f-452a-b3b9-14d5011e002b" providerId="ADAL" clId="{F5820BDD-A526-401E-80F4-3E5135BCE0DC}" dt="2018-11-30T13:29:18.426" v="2918" actId="2711"/>
          <ac:spMkLst>
            <pc:docMk/>
            <pc:sldMk cId="2512966950" sldId="257"/>
            <ac:spMk id="2" creationId="{7998E279-5113-4719-944C-31C5A2330029}"/>
          </ac:spMkLst>
        </pc:spChg>
        <pc:spChg chg="mod">
          <ac:chgData name="Kamil Mijacz" userId="37ab8014-743f-452a-b3b9-14d5011e002b" providerId="ADAL" clId="{F5820BDD-A526-401E-80F4-3E5135BCE0DC}" dt="2018-11-30T13:29:18.426" v="2918" actId="2711"/>
          <ac:spMkLst>
            <pc:docMk/>
            <pc:sldMk cId="2512966950" sldId="257"/>
            <ac:spMk id="3" creationId="{722F8ACC-6AD4-4221-AD42-4BBB9F910E93}"/>
          </ac:spMkLst>
        </pc:spChg>
      </pc:sldChg>
      <pc:sldChg chg="modSp add del ord">
        <pc:chgData name="Kamil Mijacz" userId="37ab8014-743f-452a-b3b9-14d5011e002b" providerId="ADAL" clId="{F5820BDD-A526-401E-80F4-3E5135BCE0DC}" dt="2018-11-30T00:59:03.873" v="2807" actId="2696"/>
        <pc:sldMkLst>
          <pc:docMk/>
          <pc:sldMk cId="3608361934" sldId="258"/>
        </pc:sldMkLst>
        <pc:spChg chg="mod">
          <ac:chgData name="Kamil Mijacz" userId="37ab8014-743f-452a-b3b9-14d5011e002b" providerId="ADAL" clId="{F5820BDD-A526-401E-80F4-3E5135BCE0DC}" dt="2018-11-28T12:16:41.328" v="8" actId="20577"/>
          <ac:spMkLst>
            <pc:docMk/>
            <pc:sldMk cId="3608361934" sldId="258"/>
            <ac:spMk id="2" creationId="{E828EB0C-7537-4CFB-90F1-A8CB19D554DD}"/>
          </ac:spMkLst>
        </pc:spChg>
        <pc:spChg chg="mod">
          <ac:chgData name="Kamil Mijacz" userId="37ab8014-743f-452a-b3b9-14d5011e002b" providerId="ADAL" clId="{F5820BDD-A526-401E-80F4-3E5135BCE0DC}" dt="2018-11-29T23:45:21.714" v="2765" actId="20577"/>
          <ac:spMkLst>
            <pc:docMk/>
            <pc:sldMk cId="3608361934" sldId="258"/>
            <ac:spMk id="3" creationId="{D26CE573-A4BE-4362-87F5-D53FEC9B6216}"/>
          </ac:spMkLst>
        </pc:spChg>
      </pc:sldChg>
      <pc:sldChg chg="modSp add">
        <pc:chgData name="Kamil Mijacz" userId="37ab8014-743f-452a-b3b9-14d5011e002b" providerId="ADAL" clId="{F5820BDD-A526-401E-80F4-3E5135BCE0DC}" dt="2018-11-30T13:29:29.929" v="2920" actId="2711"/>
        <pc:sldMkLst>
          <pc:docMk/>
          <pc:sldMk cId="4098344632" sldId="259"/>
        </pc:sldMkLst>
        <pc:spChg chg="mod">
          <ac:chgData name="Kamil Mijacz" userId="37ab8014-743f-452a-b3b9-14d5011e002b" providerId="ADAL" clId="{F5820BDD-A526-401E-80F4-3E5135BCE0DC}" dt="2018-11-30T13:29:29.929" v="2920" actId="2711"/>
          <ac:spMkLst>
            <pc:docMk/>
            <pc:sldMk cId="4098344632" sldId="259"/>
            <ac:spMk id="2" creationId="{786F73DB-1B0B-42EC-BAFE-86A1701DF087}"/>
          </ac:spMkLst>
        </pc:spChg>
        <pc:spChg chg="mod">
          <ac:chgData name="Kamil Mijacz" userId="37ab8014-743f-452a-b3b9-14d5011e002b" providerId="ADAL" clId="{F5820BDD-A526-401E-80F4-3E5135BCE0DC}" dt="2018-11-30T13:29:29.929" v="2920" actId="2711"/>
          <ac:spMkLst>
            <pc:docMk/>
            <pc:sldMk cId="4098344632" sldId="259"/>
            <ac:spMk id="3" creationId="{013609F9-8586-4EB9-A614-7F870A264F3D}"/>
          </ac:spMkLst>
        </pc:spChg>
      </pc:sldChg>
      <pc:sldChg chg="addSp delSp modSp add">
        <pc:chgData name="Kamil Mijacz" userId="37ab8014-743f-452a-b3b9-14d5011e002b" providerId="ADAL" clId="{F5820BDD-A526-401E-80F4-3E5135BCE0DC}" dt="2018-11-30T13:29:44.393" v="2923" actId="2711"/>
        <pc:sldMkLst>
          <pc:docMk/>
          <pc:sldMk cId="2779133727" sldId="260"/>
        </pc:sldMkLst>
        <pc:spChg chg="mod">
          <ac:chgData name="Kamil Mijacz" userId="37ab8014-743f-452a-b3b9-14d5011e002b" providerId="ADAL" clId="{F5820BDD-A526-401E-80F4-3E5135BCE0DC}" dt="2018-11-30T13:29:44.393" v="2923" actId="2711"/>
          <ac:spMkLst>
            <pc:docMk/>
            <pc:sldMk cId="2779133727" sldId="260"/>
            <ac:spMk id="2" creationId="{E4705F36-A6FE-4EA2-B9F7-E96AB7B72901}"/>
          </ac:spMkLst>
        </pc:spChg>
        <pc:spChg chg="mod">
          <ac:chgData name="Kamil Mijacz" userId="37ab8014-743f-452a-b3b9-14d5011e002b" providerId="ADAL" clId="{F5820BDD-A526-401E-80F4-3E5135BCE0DC}" dt="2018-11-30T13:29:44.393" v="2923" actId="2711"/>
          <ac:spMkLst>
            <pc:docMk/>
            <pc:sldMk cId="2779133727" sldId="260"/>
            <ac:spMk id="3" creationId="{157B5D26-6B8C-4C7A-B4BE-CA3189428427}"/>
          </ac:spMkLst>
        </pc:spChg>
        <pc:spChg chg="add del">
          <ac:chgData name="Kamil Mijacz" userId="37ab8014-743f-452a-b3b9-14d5011e002b" providerId="ADAL" clId="{F5820BDD-A526-401E-80F4-3E5135BCE0DC}" dt="2018-11-30T00:39:03.752" v="2772"/>
          <ac:spMkLst>
            <pc:docMk/>
            <pc:sldMk cId="2779133727" sldId="260"/>
            <ac:spMk id="4" creationId="{9E8B6211-2159-4B58-A0BE-A0AF7E13169A}"/>
          </ac:spMkLst>
        </pc:spChg>
        <pc:picChg chg="add mod">
          <ac:chgData name="Kamil Mijacz" userId="37ab8014-743f-452a-b3b9-14d5011e002b" providerId="ADAL" clId="{F5820BDD-A526-401E-80F4-3E5135BCE0DC}" dt="2018-11-30T00:39:15.406" v="2774" actId="1076"/>
          <ac:picMkLst>
            <pc:docMk/>
            <pc:sldMk cId="2779133727" sldId="260"/>
            <ac:picMk id="5" creationId="{A50491F6-84BB-43E5-910E-ACD7EF4D24B5}"/>
          </ac:picMkLst>
        </pc:picChg>
      </pc:sldChg>
      <pc:sldChg chg="addSp delSp modSp add ord">
        <pc:chgData name="Kamil Mijacz" userId="37ab8014-743f-452a-b3b9-14d5011e002b" providerId="ADAL" clId="{F5820BDD-A526-401E-80F4-3E5135BCE0DC}" dt="2018-11-30T13:29:23.351" v="2919" actId="2711"/>
        <pc:sldMkLst>
          <pc:docMk/>
          <pc:sldMk cId="2843372806" sldId="261"/>
        </pc:sldMkLst>
        <pc:spChg chg="mod">
          <ac:chgData name="Kamil Mijacz" userId="37ab8014-743f-452a-b3b9-14d5011e002b" providerId="ADAL" clId="{F5820BDD-A526-401E-80F4-3E5135BCE0DC}" dt="2018-11-30T13:29:23.351" v="2919" actId="2711"/>
          <ac:spMkLst>
            <pc:docMk/>
            <pc:sldMk cId="2843372806" sldId="261"/>
            <ac:spMk id="2" creationId="{CE26B75B-3386-4AEA-86A6-8407FBA61DDD}"/>
          </ac:spMkLst>
        </pc:spChg>
        <pc:spChg chg="mod">
          <ac:chgData name="Kamil Mijacz" userId="37ab8014-743f-452a-b3b9-14d5011e002b" providerId="ADAL" clId="{F5820BDD-A526-401E-80F4-3E5135BCE0DC}" dt="2018-11-30T13:29:23.351" v="2919" actId="2711"/>
          <ac:spMkLst>
            <pc:docMk/>
            <pc:sldMk cId="2843372806" sldId="261"/>
            <ac:spMk id="3" creationId="{9C04C020-D3E4-498E-AAE4-07197920420D}"/>
          </ac:spMkLst>
        </pc:spChg>
        <pc:picChg chg="add del mod">
          <ac:chgData name="Kamil Mijacz" userId="37ab8014-743f-452a-b3b9-14d5011e002b" providerId="ADAL" clId="{F5820BDD-A526-401E-80F4-3E5135BCE0DC}" dt="2018-11-29T21:06:59.092" v="944"/>
          <ac:picMkLst>
            <pc:docMk/>
            <pc:sldMk cId="2843372806" sldId="261"/>
            <ac:picMk id="2050" creationId="{8F88C850-6FEE-4CC7-BF69-F528A8D68C02}"/>
          </ac:picMkLst>
        </pc:picChg>
      </pc:sldChg>
      <pc:sldChg chg="addSp modSp add ord">
        <pc:chgData name="Kamil Mijacz" userId="37ab8014-743f-452a-b3b9-14d5011e002b" providerId="ADAL" clId="{F5820BDD-A526-401E-80F4-3E5135BCE0DC}" dt="2018-11-28T12:27:21.365" v="296"/>
        <pc:sldMkLst>
          <pc:docMk/>
          <pc:sldMk cId="4188131510" sldId="262"/>
        </pc:sldMkLst>
        <pc:spChg chg="mod">
          <ac:chgData name="Kamil Mijacz" userId="37ab8014-743f-452a-b3b9-14d5011e002b" providerId="ADAL" clId="{F5820BDD-A526-401E-80F4-3E5135BCE0DC}" dt="2018-11-28T12:20:52.779" v="118" actId="20577"/>
          <ac:spMkLst>
            <pc:docMk/>
            <pc:sldMk cId="4188131510" sldId="262"/>
            <ac:spMk id="2" creationId="{B3633E7E-8EB4-495E-BE4B-00F5251939B6}"/>
          </ac:spMkLst>
        </pc:spChg>
        <pc:picChg chg="add mod">
          <ac:chgData name="Kamil Mijacz" userId="37ab8014-743f-452a-b3b9-14d5011e002b" providerId="ADAL" clId="{F5820BDD-A526-401E-80F4-3E5135BCE0DC}" dt="2018-11-28T12:21:30.850" v="126" actId="1076"/>
          <ac:picMkLst>
            <pc:docMk/>
            <pc:sldMk cId="4188131510" sldId="262"/>
            <ac:picMk id="4" creationId="{30769D8A-D50E-4C6E-BB43-EABE96AB4823}"/>
          </ac:picMkLst>
        </pc:picChg>
      </pc:sldChg>
      <pc:sldChg chg="addSp delSp modSp add">
        <pc:chgData name="Kamil Mijacz" userId="37ab8014-743f-452a-b3b9-14d5011e002b" providerId="ADAL" clId="{F5820BDD-A526-401E-80F4-3E5135BCE0DC}" dt="2018-11-30T13:32:03.496" v="2930" actId="2711"/>
        <pc:sldMkLst>
          <pc:docMk/>
          <pc:sldMk cId="376405296" sldId="263"/>
        </pc:sldMkLst>
        <pc:spChg chg="mod">
          <ac:chgData name="Kamil Mijacz" userId="37ab8014-743f-452a-b3b9-14d5011e002b" providerId="ADAL" clId="{F5820BDD-A526-401E-80F4-3E5135BCE0DC}" dt="2018-11-30T13:32:03.496" v="2930" actId="2711"/>
          <ac:spMkLst>
            <pc:docMk/>
            <pc:sldMk cId="376405296" sldId="263"/>
            <ac:spMk id="2" creationId="{E7D08311-5DC1-42A3-ADA2-1E275181EC1B}"/>
          </ac:spMkLst>
        </pc:spChg>
        <pc:spChg chg="mod">
          <ac:chgData name="Kamil Mijacz" userId="37ab8014-743f-452a-b3b9-14d5011e002b" providerId="ADAL" clId="{F5820BDD-A526-401E-80F4-3E5135BCE0DC}" dt="2018-11-30T13:32:03.496" v="2930" actId="2711"/>
          <ac:spMkLst>
            <pc:docMk/>
            <pc:sldMk cId="376405296" sldId="263"/>
            <ac:spMk id="3" creationId="{3F618D19-1E63-4BF2-AF88-9B492808EA83}"/>
          </ac:spMkLst>
        </pc:spChg>
        <pc:picChg chg="add del mod">
          <ac:chgData name="Kamil Mijacz" userId="37ab8014-743f-452a-b3b9-14d5011e002b" providerId="ADAL" clId="{F5820BDD-A526-401E-80F4-3E5135BCE0DC}" dt="2018-11-28T12:21:19.676" v="124"/>
          <ac:picMkLst>
            <pc:docMk/>
            <pc:sldMk cId="376405296" sldId="263"/>
            <ac:picMk id="4" creationId="{AC80674A-8180-4D5C-91F6-D154DB270C99}"/>
          </ac:picMkLst>
        </pc:picChg>
      </pc:sldChg>
      <pc:sldChg chg="addSp modSp add modNotesTx">
        <pc:chgData name="Kamil Mijacz" userId="37ab8014-743f-452a-b3b9-14d5011e002b" providerId="ADAL" clId="{F5820BDD-A526-401E-80F4-3E5135BCE0DC}" dt="2018-11-30T13:33:25.664" v="2931" actId="2711"/>
        <pc:sldMkLst>
          <pc:docMk/>
          <pc:sldMk cId="1300396335" sldId="264"/>
        </pc:sldMkLst>
        <pc:spChg chg="mod">
          <ac:chgData name="Kamil Mijacz" userId="37ab8014-743f-452a-b3b9-14d5011e002b" providerId="ADAL" clId="{F5820BDD-A526-401E-80F4-3E5135BCE0DC}" dt="2018-11-30T13:33:25.664" v="2931" actId="2711"/>
          <ac:spMkLst>
            <pc:docMk/>
            <pc:sldMk cId="1300396335" sldId="264"/>
            <ac:spMk id="2" creationId="{34DEE5BC-F5BC-404A-B6D8-7D078AE46B3E}"/>
          </ac:spMkLst>
        </pc:spChg>
        <pc:spChg chg="mod">
          <ac:chgData name="Kamil Mijacz" userId="37ab8014-743f-452a-b3b9-14d5011e002b" providerId="ADAL" clId="{F5820BDD-A526-401E-80F4-3E5135BCE0DC}" dt="2018-11-30T13:33:25.664" v="2931" actId="2711"/>
          <ac:spMkLst>
            <pc:docMk/>
            <pc:sldMk cId="1300396335" sldId="264"/>
            <ac:spMk id="3" creationId="{FB9C9AB0-A6C5-4FC6-B7DC-93AD1251B448}"/>
          </ac:spMkLst>
        </pc:spChg>
        <pc:picChg chg="add">
          <ac:chgData name="Kamil Mijacz" userId="37ab8014-743f-452a-b3b9-14d5011e002b" providerId="ADAL" clId="{F5820BDD-A526-401E-80F4-3E5135BCE0DC}" dt="2018-11-28T12:24:48.104" v="253"/>
          <ac:picMkLst>
            <pc:docMk/>
            <pc:sldMk cId="1300396335" sldId="264"/>
            <ac:picMk id="1026" creationId="{6EB36428-3693-46B1-9C15-25F66E4AA418}"/>
          </ac:picMkLst>
        </pc:picChg>
      </pc:sldChg>
      <pc:sldChg chg="addSp modSp add ord modNotesTx">
        <pc:chgData name="Kamil Mijacz" userId="37ab8014-743f-452a-b3b9-14d5011e002b" providerId="ADAL" clId="{F5820BDD-A526-401E-80F4-3E5135BCE0DC}" dt="2018-11-30T13:33:30.626" v="2932" actId="2711"/>
        <pc:sldMkLst>
          <pc:docMk/>
          <pc:sldMk cId="292041399" sldId="265"/>
        </pc:sldMkLst>
        <pc:spChg chg="mod">
          <ac:chgData name="Kamil Mijacz" userId="37ab8014-743f-452a-b3b9-14d5011e002b" providerId="ADAL" clId="{F5820BDD-A526-401E-80F4-3E5135BCE0DC}" dt="2018-11-30T13:33:30.626" v="2932" actId="2711"/>
          <ac:spMkLst>
            <pc:docMk/>
            <pc:sldMk cId="292041399" sldId="265"/>
            <ac:spMk id="2" creationId="{259D4293-7DD3-46E1-8703-D1DB854D6AE4}"/>
          </ac:spMkLst>
        </pc:spChg>
        <pc:spChg chg="mod">
          <ac:chgData name="Kamil Mijacz" userId="37ab8014-743f-452a-b3b9-14d5011e002b" providerId="ADAL" clId="{F5820BDD-A526-401E-80F4-3E5135BCE0DC}" dt="2018-11-30T13:33:30.626" v="2932" actId="2711"/>
          <ac:spMkLst>
            <pc:docMk/>
            <pc:sldMk cId="292041399" sldId="265"/>
            <ac:spMk id="3" creationId="{CCE7ABAF-1BED-4B9D-A58B-3329C4655C64}"/>
          </ac:spMkLst>
        </pc:spChg>
        <pc:picChg chg="add mod">
          <ac:chgData name="Kamil Mijacz" userId="37ab8014-743f-452a-b3b9-14d5011e002b" providerId="ADAL" clId="{F5820BDD-A526-401E-80F4-3E5135BCE0DC}" dt="2018-11-28T12:26:29.236" v="295" actId="1076"/>
          <ac:picMkLst>
            <pc:docMk/>
            <pc:sldMk cId="292041399" sldId="265"/>
            <ac:picMk id="2050" creationId="{F2186F71-30FB-401E-8C61-9296A164EA46}"/>
          </ac:picMkLst>
        </pc:picChg>
      </pc:sldChg>
      <pc:sldChg chg="addSp modSp add ord">
        <pc:chgData name="Kamil Mijacz" userId="37ab8014-743f-452a-b3b9-14d5011e002b" providerId="ADAL" clId="{F5820BDD-A526-401E-80F4-3E5135BCE0DC}" dt="2018-11-30T13:33:34.923" v="2933" actId="2711"/>
        <pc:sldMkLst>
          <pc:docMk/>
          <pc:sldMk cId="784524679" sldId="266"/>
        </pc:sldMkLst>
        <pc:spChg chg="mod">
          <ac:chgData name="Kamil Mijacz" userId="37ab8014-743f-452a-b3b9-14d5011e002b" providerId="ADAL" clId="{F5820BDD-A526-401E-80F4-3E5135BCE0DC}" dt="2018-11-30T13:33:34.923" v="2933" actId="2711"/>
          <ac:spMkLst>
            <pc:docMk/>
            <pc:sldMk cId="784524679" sldId="266"/>
            <ac:spMk id="2" creationId="{1DD5893E-7861-4E88-B02C-B66E61002918}"/>
          </ac:spMkLst>
        </pc:spChg>
        <pc:spChg chg="mod">
          <ac:chgData name="Kamil Mijacz" userId="37ab8014-743f-452a-b3b9-14d5011e002b" providerId="ADAL" clId="{F5820BDD-A526-401E-80F4-3E5135BCE0DC}" dt="2018-11-30T13:33:34.923" v="2933" actId="2711"/>
          <ac:spMkLst>
            <pc:docMk/>
            <pc:sldMk cId="784524679" sldId="266"/>
            <ac:spMk id="3" creationId="{B7A55739-CA52-4743-8253-EE9F32652BCF}"/>
          </ac:spMkLst>
        </pc:spChg>
        <pc:picChg chg="add">
          <ac:chgData name="Kamil Mijacz" userId="37ab8014-743f-452a-b3b9-14d5011e002b" providerId="ADAL" clId="{F5820BDD-A526-401E-80F4-3E5135BCE0DC}" dt="2018-11-30T00:48:05.014" v="2777"/>
          <ac:picMkLst>
            <pc:docMk/>
            <pc:sldMk cId="784524679" sldId="266"/>
            <ac:picMk id="4" creationId="{3FC265EA-CCB9-4E27-A7D1-7228536694AA}"/>
          </ac:picMkLst>
        </pc:picChg>
      </pc:sldChg>
      <pc:sldChg chg="addSp modSp add ord">
        <pc:chgData name="Kamil Mijacz" userId="37ab8014-743f-452a-b3b9-14d5011e002b" providerId="ADAL" clId="{F5820BDD-A526-401E-80F4-3E5135BCE0DC}" dt="2018-11-29T22:24:16.166" v="2077"/>
        <pc:sldMkLst>
          <pc:docMk/>
          <pc:sldMk cId="3540055405" sldId="267"/>
        </pc:sldMkLst>
        <pc:spChg chg="mod">
          <ac:chgData name="Kamil Mijacz" userId="37ab8014-743f-452a-b3b9-14d5011e002b" providerId="ADAL" clId="{F5820BDD-A526-401E-80F4-3E5135BCE0DC}" dt="2018-11-28T12:29:00.718" v="348" actId="20577"/>
          <ac:spMkLst>
            <pc:docMk/>
            <pc:sldMk cId="3540055405" sldId="267"/>
            <ac:spMk id="2" creationId="{BA479971-17DA-4CE6-8792-EB42CD1CBAAE}"/>
          </ac:spMkLst>
        </pc:spChg>
        <pc:picChg chg="add mod">
          <ac:chgData name="Kamil Mijacz" userId="37ab8014-743f-452a-b3b9-14d5011e002b" providerId="ADAL" clId="{F5820BDD-A526-401E-80F4-3E5135BCE0DC}" dt="2018-11-28T12:29:09.084" v="353" actId="1076"/>
          <ac:picMkLst>
            <pc:docMk/>
            <pc:sldMk cId="3540055405" sldId="267"/>
            <ac:picMk id="4" creationId="{B070E4FF-BB22-4F67-9B44-536C2BE344B4}"/>
          </ac:picMkLst>
        </pc:picChg>
      </pc:sldChg>
      <pc:sldChg chg="modSp add modNotesTx">
        <pc:chgData name="Kamil Mijacz" userId="37ab8014-743f-452a-b3b9-14d5011e002b" providerId="ADAL" clId="{F5820BDD-A526-401E-80F4-3E5135BCE0DC}" dt="2018-11-29T22:44:59.273" v="2450" actId="20577"/>
        <pc:sldMkLst>
          <pc:docMk/>
          <pc:sldMk cId="2365341629" sldId="268"/>
        </pc:sldMkLst>
        <pc:spChg chg="mod">
          <ac:chgData name="Kamil Mijacz" userId="37ab8014-743f-452a-b3b9-14d5011e002b" providerId="ADAL" clId="{F5820BDD-A526-401E-80F4-3E5135BCE0DC}" dt="2018-11-28T12:29:59.735" v="378" actId="20577"/>
          <ac:spMkLst>
            <pc:docMk/>
            <pc:sldMk cId="2365341629" sldId="268"/>
            <ac:spMk id="2" creationId="{15EAE379-FF22-4D7C-8A67-9528D936A434}"/>
          </ac:spMkLst>
        </pc:spChg>
        <pc:spChg chg="mod">
          <ac:chgData name="Kamil Mijacz" userId="37ab8014-743f-452a-b3b9-14d5011e002b" providerId="ADAL" clId="{F5820BDD-A526-401E-80F4-3E5135BCE0DC}" dt="2018-11-29T22:44:59.273" v="2450" actId="20577"/>
          <ac:spMkLst>
            <pc:docMk/>
            <pc:sldMk cId="2365341629" sldId="268"/>
            <ac:spMk id="3" creationId="{8CF3F639-B09C-4D5A-B9A5-DE9B0C36951C}"/>
          </ac:spMkLst>
        </pc:spChg>
      </pc:sldChg>
      <pc:sldChg chg="modSp add del">
        <pc:chgData name="Kamil Mijacz" userId="37ab8014-743f-452a-b3b9-14d5011e002b" providerId="ADAL" clId="{F5820BDD-A526-401E-80F4-3E5135BCE0DC}" dt="2018-11-29T22:30:05.110" v="2358" actId="2696"/>
        <pc:sldMkLst>
          <pc:docMk/>
          <pc:sldMk cId="212921861" sldId="269"/>
        </pc:sldMkLst>
        <pc:spChg chg="mod">
          <ac:chgData name="Kamil Mijacz" userId="37ab8014-743f-452a-b3b9-14d5011e002b" providerId="ADAL" clId="{F5820BDD-A526-401E-80F4-3E5135BCE0DC}" dt="2018-11-28T12:31:34.104" v="477" actId="20577"/>
          <ac:spMkLst>
            <pc:docMk/>
            <pc:sldMk cId="212921861" sldId="269"/>
            <ac:spMk id="2" creationId="{E08A5210-674C-4B3B-A580-004859C2ACCD}"/>
          </ac:spMkLst>
        </pc:spChg>
      </pc:sldChg>
      <pc:sldChg chg="modSp add ord">
        <pc:chgData name="Kamil Mijacz" userId="37ab8014-743f-452a-b3b9-14d5011e002b" providerId="ADAL" clId="{F5820BDD-A526-401E-80F4-3E5135BCE0DC}" dt="2018-11-30T13:33:38.762" v="2934" actId="2711"/>
        <pc:sldMkLst>
          <pc:docMk/>
          <pc:sldMk cId="435308279" sldId="270"/>
        </pc:sldMkLst>
        <pc:spChg chg="mod">
          <ac:chgData name="Kamil Mijacz" userId="37ab8014-743f-452a-b3b9-14d5011e002b" providerId="ADAL" clId="{F5820BDD-A526-401E-80F4-3E5135BCE0DC}" dt="2018-11-30T13:33:38.762" v="2934" actId="2711"/>
          <ac:spMkLst>
            <pc:docMk/>
            <pc:sldMk cId="435308279" sldId="270"/>
            <ac:spMk id="2" creationId="{C56CEBFD-F5F3-42C3-88F1-6E28765B35B6}"/>
          </ac:spMkLst>
        </pc:spChg>
        <pc:spChg chg="mod">
          <ac:chgData name="Kamil Mijacz" userId="37ab8014-743f-452a-b3b9-14d5011e002b" providerId="ADAL" clId="{F5820BDD-A526-401E-80F4-3E5135BCE0DC}" dt="2018-11-30T13:33:38.762" v="2934" actId="2711"/>
          <ac:spMkLst>
            <pc:docMk/>
            <pc:sldMk cId="435308279" sldId="270"/>
            <ac:spMk id="3" creationId="{C5E0EA58-31B5-419A-942B-7EE1A3122E52}"/>
          </ac:spMkLst>
        </pc:spChg>
      </pc:sldChg>
      <pc:sldChg chg="modSp add ord">
        <pc:chgData name="Kamil Mijacz" userId="37ab8014-743f-452a-b3b9-14d5011e002b" providerId="ADAL" clId="{F5820BDD-A526-401E-80F4-3E5135BCE0DC}" dt="2018-11-29T23:24:28.424" v="2699"/>
        <pc:sldMkLst>
          <pc:docMk/>
          <pc:sldMk cId="1013072870" sldId="271"/>
        </pc:sldMkLst>
        <pc:spChg chg="mod">
          <ac:chgData name="Kamil Mijacz" userId="37ab8014-743f-452a-b3b9-14d5011e002b" providerId="ADAL" clId="{F5820BDD-A526-401E-80F4-3E5135BCE0DC}" dt="2018-11-28T12:32:59.141" v="590" actId="20577"/>
          <ac:spMkLst>
            <pc:docMk/>
            <pc:sldMk cId="1013072870" sldId="271"/>
            <ac:spMk id="2" creationId="{DBEDEEE7-B4C9-4179-87EB-6489AC5CDB61}"/>
          </ac:spMkLst>
        </pc:spChg>
      </pc:sldChg>
      <pc:sldChg chg="addSp delSp modSp add ord">
        <pc:chgData name="Kamil Mijacz" userId="37ab8014-743f-452a-b3b9-14d5011e002b" providerId="ADAL" clId="{F5820BDD-A526-401E-80F4-3E5135BCE0DC}" dt="2018-11-29T23:15:54.220" v="2698" actId="478"/>
        <pc:sldMkLst>
          <pc:docMk/>
          <pc:sldMk cId="199365531" sldId="272"/>
        </pc:sldMkLst>
        <pc:spChg chg="mod">
          <ac:chgData name="Kamil Mijacz" userId="37ab8014-743f-452a-b3b9-14d5011e002b" providerId="ADAL" clId="{F5820BDD-A526-401E-80F4-3E5135BCE0DC}" dt="2018-11-28T12:33:30.247" v="599" actId="20577"/>
          <ac:spMkLst>
            <pc:docMk/>
            <pc:sldMk cId="199365531" sldId="272"/>
            <ac:spMk id="2" creationId="{5109F809-AD15-4CE9-A12F-CA566B5AB57D}"/>
          </ac:spMkLst>
        </pc:spChg>
        <pc:spChg chg="mod">
          <ac:chgData name="Kamil Mijacz" userId="37ab8014-743f-452a-b3b9-14d5011e002b" providerId="ADAL" clId="{F5820BDD-A526-401E-80F4-3E5135BCE0DC}" dt="2018-11-29T23:15:51.325" v="2697"/>
          <ac:spMkLst>
            <pc:docMk/>
            <pc:sldMk cId="199365531" sldId="272"/>
            <ac:spMk id="3" creationId="{7CAB78BC-C69E-45F3-9C5A-6C294CF2910C}"/>
          </ac:spMkLst>
        </pc:spChg>
        <pc:spChg chg="add del">
          <ac:chgData name="Kamil Mijacz" userId="37ab8014-743f-452a-b3b9-14d5011e002b" providerId="ADAL" clId="{F5820BDD-A526-401E-80F4-3E5135BCE0DC}" dt="2018-11-29T23:15:44.386" v="2695"/>
          <ac:spMkLst>
            <pc:docMk/>
            <pc:sldMk cId="199365531" sldId="272"/>
            <ac:spMk id="4" creationId="{3C62BD5D-777D-4E3D-AD6C-DDD9C4DD7811}"/>
          </ac:spMkLst>
        </pc:spChg>
        <pc:spChg chg="add del">
          <ac:chgData name="Kamil Mijacz" userId="37ab8014-743f-452a-b3b9-14d5011e002b" providerId="ADAL" clId="{F5820BDD-A526-401E-80F4-3E5135BCE0DC}" dt="2018-11-29T23:15:54.220" v="2698" actId="478"/>
          <ac:spMkLst>
            <pc:docMk/>
            <pc:sldMk cId="199365531" sldId="272"/>
            <ac:spMk id="5" creationId="{781A82CD-E24A-42C9-BEBE-711AA781199B}"/>
          </ac:spMkLst>
        </pc:spChg>
      </pc:sldChg>
      <pc:sldChg chg="addSp delSp modSp add ord">
        <pc:chgData name="Kamil Mijacz" userId="37ab8014-743f-452a-b3b9-14d5011e002b" providerId="ADAL" clId="{F5820BDD-A526-401E-80F4-3E5135BCE0DC}" dt="2018-11-29T23:36:47.877" v="2710" actId="1076"/>
        <pc:sldMkLst>
          <pc:docMk/>
          <pc:sldMk cId="1075071489" sldId="273"/>
        </pc:sldMkLst>
        <pc:spChg chg="mod">
          <ac:chgData name="Kamil Mijacz" userId="37ab8014-743f-452a-b3b9-14d5011e002b" providerId="ADAL" clId="{F5820BDD-A526-401E-80F4-3E5135BCE0DC}" dt="2018-11-28T12:34:01.184" v="631" actId="20577"/>
          <ac:spMkLst>
            <pc:docMk/>
            <pc:sldMk cId="1075071489" sldId="273"/>
            <ac:spMk id="2" creationId="{809B3613-B972-4F43-93F7-B5E88E3FA66B}"/>
          </ac:spMkLst>
        </pc:spChg>
        <pc:picChg chg="add mod">
          <ac:chgData name="Kamil Mijacz" userId="37ab8014-743f-452a-b3b9-14d5011e002b" providerId="ADAL" clId="{F5820BDD-A526-401E-80F4-3E5135BCE0DC}" dt="2018-11-29T22:52:18.799" v="2630" actId="1076"/>
          <ac:picMkLst>
            <pc:docMk/>
            <pc:sldMk cId="1075071489" sldId="273"/>
            <ac:picMk id="4" creationId="{F72A7529-CA08-40F4-9E6E-D390B33E7565}"/>
          </ac:picMkLst>
        </pc:picChg>
        <pc:picChg chg="add del mod">
          <ac:chgData name="Kamil Mijacz" userId="37ab8014-743f-452a-b3b9-14d5011e002b" providerId="ADAL" clId="{F5820BDD-A526-401E-80F4-3E5135BCE0DC}" dt="2018-11-29T23:36:35.939" v="2705" actId="478"/>
          <ac:picMkLst>
            <pc:docMk/>
            <pc:sldMk cId="1075071489" sldId="273"/>
            <ac:picMk id="5" creationId="{FB3A05E1-FCD9-44AC-B691-E3D4808077E4}"/>
          </ac:picMkLst>
        </pc:picChg>
        <pc:picChg chg="add mod">
          <ac:chgData name="Kamil Mijacz" userId="37ab8014-743f-452a-b3b9-14d5011e002b" providerId="ADAL" clId="{F5820BDD-A526-401E-80F4-3E5135BCE0DC}" dt="2018-11-29T23:36:47.877" v="2710" actId="1076"/>
          <ac:picMkLst>
            <pc:docMk/>
            <pc:sldMk cId="1075071489" sldId="273"/>
            <ac:picMk id="6" creationId="{DB20104D-BC17-4B12-AEE5-22967D391A16}"/>
          </ac:picMkLst>
        </pc:picChg>
      </pc:sldChg>
      <pc:sldChg chg="addSp delSp modSp add ord setBg">
        <pc:chgData name="Kamil Mijacz" userId="37ab8014-743f-452a-b3b9-14d5011e002b" providerId="ADAL" clId="{F5820BDD-A526-401E-80F4-3E5135BCE0DC}" dt="2018-11-29T23:41:41.112" v="2723"/>
        <pc:sldMkLst>
          <pc:docMk/>
          <pc:sldMk cId="3976862196" sldId="274"/>
        </pc:sldMkLst>
        <pc:spChg chg="mod">
          <ac:chgData name="Kamil Mijacz" userId="37ab8014-743f-452a-b3b9-14d5011e002b" providerId="ADAL" clId="{F5820BDD-A526-401E-80F4-3E5135BCE0DC}" dt="2018-11-29T23:41:41.112" v="2723"/>
          <ac:spMkLst>
            <pc:docMk/>
            <pc:sldMk cId="3976862196" sldId="274"/>
            <ac:spMk id="2" creationId="{A908B139-77EA-4B59-A005-8C684AF8DD56}"/>
          </ac:spMkLst>
        </pc:spChg>
        <pc:spChg chg="add del">
          <ac:chgData name="Kamil Mijacz" userId="37ab8014-743f-452a-b3b9-14d5011e002b" providerId="ADAL" clId="{F5820BDD-A526-401E-80F4-3E5135BCE0DC}" dt="2018-11-29T23:39:55.436" v="2712"/>
          <ac:spMkLst>
            <pc:docMk/>
            <pc:sldMk cId="3976862196" sldId="274"/>
            <ac:spMk id="4" creationId="{8B190231-FEA0-47D0-BB79-828B56021BB8}"/>
          </ac:spMkLst>
        </pc:spChg>
        <pc:spChg chg="add del">
          <ac:chgData name="Kamil Mijacz" userId="37ab8014-743f-452a-b3b9-14d5011e002b" providerId="ADAL" clId="{F5820BDD-A526-401E-80F4-3E5135BCE0DC}" dt="2018-11-29T23:40:08.466" v="2714"/>
          <ac:spMkLst>
            <pc:docMk/>
            <pc:sldMk cId="3976862196" sldId="274"/>
            <ac:spMk id="5" creationId="{CA16AA38-C4D9-4483-9F62-BEC676F3100D}"/>
          </ac:spMkLst>
        </pc:spChg>
        <pc:picChg chg="add mod">
          <ac:chgData name="Kamil Mijacz" userId="37ab8014-743f-452a-b3b9-14d5011e002b" providerId="ADAL" clId="{F5820BDD-A526-401E-80F4-3E5135BCE0DC}" dt="2018-11-29T23:41:14.376" v="2718" actId="1076"/>
          <ac:picMkLst>
            <pc:docMk/>
            <pc:sldMk cId="3976862196" sldId="274"/>
            <ac:picMk id="6" creationId="{0B1A8FCC-4605-4458-A0DD-F02DD56D5F55}"/>
          </ac:picMkLst>
        </pc:picChg>
      </pc:sldChg>
      <pc:sldChg chg="addSp delSp modSp add ord">
        <pc:chgData name="Kamil Mijacz" userId="37ab8014-743f-452a-b3b9-14d5011e002b" providerId="ADAL" clId="{F5820BDD-A526-401E-80F4-3E5135BCE0DC}" dt="2018-11-30T00:12:01.694" v="2767"/>
        <pc:sldMkLst>
          <pc:docMk/>
          <pc:sldMk cId="3582279442" sldId="275"/>
        </pc:sldMkLst>
        <pc:spChg chg="mod">
          <ac:chgData name="Kamil Mijacz" userId="37ab8014-743f-452a-b3b9-14d5011e002b" providerId="ADAL" clId="{F5820BDD-A526-401E-80F4-3E5135BCE0DC}" dt="2018-11-28T12:52:28.782" v="730" actId="20577"/>
          <ac:spMkLst>
            <pc:docMk/>
            <pc:sldMk cId="3582279442" sldId="275"/>
            <ac:spMk id="2" creationId="{68E7DF68-96D8-436D-8C34-767B9F250662}"/>
          </ac:spMkLst>
        </pc:spChg>
        <pc:spChg chg="del">
          <ac:chgData name="Kamil Mijacz" userId="37ab8014-743f-452a-b3b9-14d5011e002b" providerId="ADAL" clId="{F5820BDD-A526-401E-80F4-3E5135BCE0DC}" dt="2018-11-29T21:35:25.840" v="1505"/>
          <ac:spMkLst>
            <pc:docMk/>
            <pc:sldMk cId="3582279442" sldId="275"/>
            <ac:spMk id="3" creationId="{1169BD45-89AD-4B7E-A209-96FEDB8544CE}"/>
          </ac:spMkLst>
        </pc:spChg>
        <pc:picChg chg="add mod">
          <ac:chgData name="Kamil Mijacz" userId="37ab8014-743f-452a-b3b9-14d5011e002b" providerId="ADAL" clId="{F5820BDD-A526-401E-80F4-3E5135BCE0DC}" dt="2018-11-29T21:35:29.548" v="1506" actId="1076"/>
          <ac:picMkLst>
            <pc:docMk/>
            <pc:sldMk cId="3582279442" sldId="275"/>
            <ac:picMk id="5" creationId="{38124BF7-E573-420E-99E3-421F0D7C9EF5}"/>
          </ac:picMkLst>
        </pc:picChg>
        <pc:picChg chg="add mod">
          <ac:chgData name="Kamil Mijacz" userId="37ab8014-743f-452a-b3b9-14d5011e002b" providerId="ADAL" clId="{F5820BDD-A526-401E-80F4-3E5135BCE0DC}" dt="2018-11-29T21:35:35.935" v="1509" actId="1076"/>
          <ac:picMkLst>
            <pc:docMk/>
            <pc:sldMk cId="3582279442" sldId="275"/>
            <ac:picMk id="6" creationId="{97888FCD-4EFD-4A2F-986F-BEDF23C52F5A}"/>
          </ac:picMkLst>
        </pc:picChg>
        <pc:picChg chg="add">
          <ac:chgData name="Kamil Mijacz" userId="37ab8014-743f-452a-b3b9-14d5011e002b" providerId="ADAL" clId="{F5820BDD-A526-401E-80F4-3E5135BCE0DC}" dt="2018-11-28T12:52:26.452" v="728"/>
          <ac:picMkLst>
            <pc:docMk/>
            <pc:sldMk cId="3582279442" sldId="275"/>
            <ac:picMk id="1026" creationId="{88312D9B-91CA-454D-870C-54F28C970C1D}"/>
          </ac:picMkLst>
        </pc:picChg>
      </pc:sldChg>
      <pc:sldChg chg="addSp delSp add del">
        <pc:chgData name="Kamil Mijacz" userId="37ab8014-743f-452a-b3b9-14d5011e002b" providerId="ADAL" clId="{F5820BDD-A526-401E-80F4-3E5135BCE0DC}" dt="2018-11-29T21:35:39.615" v="1510" actId="2696"/>
        <pc:sldMkLst>
          <pc:docMk/>
          <pc:sldMk cId="2951491356" sldId="276"/>
        </pc:sldMkLst>
        <pc:picChg chg="del">
          <ac:chgData name="Kamil Mijacz" userId="37ab8014-743f-452a-b3b9-14d5011e002b" providerId="ADAL" clId="{F5820BDD-A526-401E-80F4-3E5135BCE0DC}" dt="2018-11-28T12:55:48.415" v="758" actId="478"/>
          <ac:picMkLst>
            <pc:docMk/>
            <pc:sldMk cId="2951491356" sldId="276"/>
            <ac:picMk id="1026" creationId="{88312D9B-91CA-454D-870C-54F28C970C1D}"/>
          </ac:picMkLst>
        </pc:picChg>
        <pc:picChg chg="add del">
          <ac:chgData name="Kamil Mijacz" userId="37ab8014-743f-452a-b3b9-14d5011e002b" providerId="ADAL" clId="{F5820BDD-A526-401E-80F4-3E5135BCE0DC}" dt="2018-11-29T21:35:33.244" v="1507"/>
          <ac:picMkLst>
            <pc:docMk/>
            <pc:sldMk cId="2951491356" sldId="276"/>
            <ac:picMk id="2050" creationId="{BA4D3CD9-0005-4422-A7F0-199392A6E275}"/>
          </ac:picMkLst>
        </pc:picChg>
      </pc:sldChg>
      <pc:sldChg chg="addSp delSp modSp add del">
        <pc:chgData name="Kamil Mijacz" userId="37ab8014-743f-452a-b3b9-14d5011e002b" providerId="ADAL" clId="{F5820BDD-A526-401E-80F4-3E5135BCE0DC}" dt="2018-11-29T21:35:42.102" v="1511" actId="2696"/>
        <pc:sldMkLst>
          <pc:docMk/>
          <pc:sldMk cId="1747815463" sldId="277"/>
        </pc:sldMkLst>
        <pc:picChg chg="del">
          <ac:chgData name="Kamil Mijacz" userId="37ab8014-743f-452a-b3b9-14d5011e002b" providerId="ADAL" clId="{F5820BDD-A526-401E-80F4-3E5135BCE0DC}" dt="2018-11-28T12:56:33.967" v="761" actId="478"/>
          <ac:picMkLst>
            <pc:docMk/>
            <pc:sldMk cId="1747815463" sldId="277"/>
            <ac:picMk id="2050" creationId="{BA4D3CD9-0005-4422-A7F0-199392A6E275}"/>
          </ac:picMkLst>
        </pc:picChg>
        <pc:picChg chg="add del mod">
          <ac:chgData name="Kamil Mijacz" userId="37ab8014-743f-452a-b3b9-14d5011e002b" providerId="ADAL" clId="{F5820BDD-A526-401E-80F4-3E5135BCE0DC}" dt="2018-11-29T21:35:24.668" v="1504"/>
          <ac:picMkLst>
            <pc:docMk/>
            <pc:sldMk cId="1747815463" sldId="277"/>
            <ac:picMk id="3074" creationId="{D10DA171-BAAF-4A54-9DAB-62B1FA69C8BE}"/>
          </ac:picMkLst>
        </pc:picChg>
      </pc:sldChg>
      <pc:sldChg chg="addSp modSp add ord">
        <pc:chgData name="Kamil Mijacz" userId="37ab8014-743f-452a-b3b9-14d5011e002b" providerId="ADAL" clId="{F5820BDD-A526-401E-80F4-3E5135BCE0DC}" dt="2018-11-30T13:31:59.291" v="2929" actId="2711"/>
        <pc:sldMkLst>
          <pc:docMk/>
          <pc:sldMk cId="3449881092" sldId="278"/>
        </pc:sldMkLst>
        <pc:spChg chg="mod">
          <ac:chgData name="Kamil Mijacz" userId="37ab8014-743f-452a-b3b9-14d5011e002b" providerId="ADAL" clId="{F5820BDD-A526-401E-80F4-3E5135BCE0DC}" dt="2018-11-30T13:31:59.291" v="2929" actId="2711"/>
          <ac:spMkLst>
            <pc:docMk/>
            <pc:sldMk cId="3449881092" sldId="278"/>
            <ac:spMk id="2" creationId="{95489E82-58F7-465D-9C84-19DBFDCBB41F}"/>
          </ac:spMkLst>
        </pc:spChg>
        <pc:spChg chg="mod">
          <ac:chgData name="Kamil Mijacz" userId="37ab8014-743f-452a-b3b9-14d5011e002b" providerId="ADAL" clId="{F5820BDD-A526-401E-80F4-3E5135BCE0DC}" dt="2018-11-30T13:31:59.291" v="2929" actId="2711"/>
          <ac:spMkLst>
            <pc:docMk/>
            <pc:sldMk cId="3449881092" sldId="278"/>
            <ac:spMk id="3" creationId="{625203A9-1234-4E4A-B6FB-7C299EBB3765}"/>
          </ac:spMkLst>
        </pc:spChg>
        <pc:picChg chg="add">
          <ac:chgData name="Kamil Mijacz" userId="37ab8014-743f-452a-b3b9-14d5011e002b" providerId="ADAL" clId="{F5820BDD-A526-401E-80F4-3E5135BCE0DC}" dt="2018-11-28T13:49:11.753" v="870"/>
          <ac:picMkLst>
            <pc:docMk/>
            <pc:sldMk cId="3449881092" sldId="278"/>
            <ac:picMk id="1026" creationId="{C2742CD6-A251-4626-8EE4-8205FB1C4408}"/>
          </ac:picMkLst>
        </pc:picChg>
      </pc:sldChg>
      <pc:sldChg chg="addSp modSp add modNotesTx">
        <pc:chgData name="Kamil Mijacz" userId="37ab8014-743f-452a-b3b9-14d5011e002b" providerId="ADAL" clId="{F5820BDD-A526-401E-80F4-3E5135BCE0DC}" dt="2018-11-30T13:31:53.162" v="2928" actId="2711"/>
        <pc:sldMkLst>
          <pc:docMk/>
          <pc:sldMk cId="1558582637" sldId="279"/>
        </pc:sldMkLst>
        <pc:spChg chg="mod">
          <ac:chgData name="Kamil Mijacz" userId="37ab8014-743f-452a-b3b9-14d5011e002b" providerId="ADAL" clId="{F5820BDD-A526-401E-80F4-3E5135BCE0DC}" dt="2018-11-30T13:31:53.162" v="2928" actId="2711"/>
          <ac:spMkLst>
            <pc:docMk/>
            <pc:sldMk cId="1558582637" sldId="279"/>
            <ac:spMk id="2" creationId="{3A8FB997-855E-45D4-A5C6-5728D5755D02}"/>
          </ac:spMkLst>
        </pc:spChg>
        <pc:spChg chg="mod">
          <ac:chgData name="Kamil Mijacz" userId="37ab8014-743f-452a-b3b9-14d5011e002b" providerId="ADAL" clId="{F5820BDD-A526-401E-80F4-3E5135BCE0DC}" dt="2018-11-30T13:31:53.162" v="2928" actId="2711"/>
          <ac:spMkLst>
            <pc:docMk/>
            <pc:sldMk cId="1558582637" sldId="279"/>
            <ac:spMk id="3" creationId="{5895D7CD-0038-4A53-BE05-A99B60F739B5}"/>
          </ac:spMkLst>
        </pc:spChg>
        <pc:picChg chg="add mod">
          <ac:chgData name="Kamil Mijacz" userId="37ab8014-743f-452a-b3b9-14d5011e002b" providerId="ADAL" clId="{F5820BDD-A526-401E-80F4-3E5135BCE0DC}" dt="2018-11-30T13:30:15.966" v="2924" actId="14100"/>
          <ac:picMkLst>
            <pc:docMk/>
            <pc:sldMk cId="1558582637" sldId="279"/>
            <ac:picMk id="4" creationId="{8DC9F363-FF03-4E15-8B53-E67E1F3586F1}"/>
          </ac:picMkLst>
        </pc:picChg>
        <pc:picChg chg="add mod">
          <ac:chgData name="Kamil Mijacz" userId="37ab8014-743f-452a-b3b9-14d5011e002b" providerId="ADAL" clId="{F5820BDD-A526-401E-80F4-3E5135BCE0DC}" dt="2018-11-30T00:40:19.160" v="2776" actId="1076"/>
          <ac:picMkLst>
            <pc:docMk/>
            <pc:sldMk cId="1558582637" sldId="279"/>
            <ac:picMk id="5" creationId="{F1575E7C-EA42-456C-A417-F91DFF96726B}"/>
          </ac:picMkLst>
        </pc:picChg>
      </pc:sldChg>
      <pc:sldChg chg="modSp add">
        <pc:chgData name="Kamil Mijacz" userId="37ab8014-743f-452a-b3b9-14d5011e002b" providerId="ADAL" clId="{F5820BDD-A526-401E-80F4-3E5135BCE0DC}" dt="2018-11-30T13:29:36.026" v="2921" actId="2711"/>
        <pc:sldMkLst>
          <pc:docMk/>
          <pc:sldMk cId="1302738187" sldId="280"/>
        </pc:sldMkLst>
        <pc:spChg chg="mod">
          <ac:chgData name="Kamil Mijacz" userId="37ab8014-743f-452a-b3b9-14d5011e002b" providerId="ADAL" clId="{F5820BDD-A526-401E-80F4-3E5135BCE0DC}" dt="2018-11-30T13:29:36.026" v="2921" actId="2711"/>
          <ac:spMkLst>
            <pc:docMk/>
            <pc:sldMk cId="1302738187" sldId="280"/>
            <ac:spMk id="2" creationId="{0EDD40CB-7162-43BC-BDAA-B7DA5BC3039C}"/>
          </ac:spMkLst>
        </pc:spChg>
        <pc:spChg chg="mod">
          <ac:chgData name="Kamil Mijacz" userId="37ab8014-743f-452a-b3b9-14d5011e002b" providerId="ADAL" clId="{F5820BDD-A526-401E-80F4-3E5135BCE0DC}" dt="2018-11-30T13:29:36.026" v="2921" actId="2711"/>
          <ac:spMkLst>
            <pc:docMk/>
            <pc:sldMk cId="1302738187" sldId="280"/>
            <ac:spMk id="3" creationId="{779A73B6-EBFC-42A1-B665-8D82D37F195A}"/>
          </ac:spMkLst>
        </pc:spChg>
      </pc:sldChg>
      <pc:sldChg chg="addSp modSp add">
        <pc:chgData name="Kamil Mijacz" userId="37ab8014-743f-452a-b3b9-14d5011e002b" providerId="ADAL" clId="{F5820BDD-A526-401E-80F4-3E5135BCE0DC}" dt="2018-11-30T13:31:40.114" v="2926" actId="2711"/>
        <pc:sldMkLst>
          <pc:docMk/>
          <pc:sldMk cId="2868980922" sldId="281"/>
        </pc:sldMkLst>
        <pc:spChg chg="mod">
          <ac:chgData name="Kamil Mijacz" userId="37ab8014-743f-452a-b3b9-14d5011e002b" providerId="ADAL" clId="{F5820BDD-A526-401E-80F4-3E5135BCE0DC}" dt="2018-11-30T13:31:40.114" v="2926" actId="2711"/>
          <ac:spMkLst>
            <pc:docMk/>
            <pc:sldMk cId="2868980922" sldId="281"/>
            <ac:spMk id="2" creationId="{12C64400-30B7-4DDF-9D40-0994602EB929}"/>
          </ac:spMkLst>
        </pc:spChg>
        <pc:spChg chg="mod">
          <ac:chgData name="Kamil Mijacz" userId="37ab8014-743f-452a-b3b9-14d5011e002b" providerId="ADAL" clId="{F5820BDD-A526-401E-80F4-3E5135BCE0DC}" dt="2018-11-30T13:31:40.114" v="2926" actId="2711"/>
          <ac:spMkLst>
            <pc:docMk/>
            <pc:sldMk cId="2868980922" sldId="281"/>
            <ac:spMk id="3" creationId="{F58309B1-395E-4903-AD7F-BDD5EAE09FCF}"/>
          </ac:spMkLst>
        </pc:spChg>
        <pc:picChg chg="add mod">
          <ac:chgData name="Kamil Mijacz" userId="37ab8014-743f-452a-b3b9-14d5011e002b" providerId="ADAL" clId="{F5820BDD-A526-401E-80F4-3E5135BCE0DC}" dt="2018-11-29T21:25:55.982" v="1193" actId="1076"/>
          <ac:picMkLst>
            <pc:docMk/>
            <pc:sldMk cId="2868980922" sldId="281"/>
            <ac:picMk id="1026" creationId="{808C48CE-271D-48A5-A2A4-71EAF54A1F15}"/>
          </ac:picMkLst>
        </pc:picChg>
      </pc:sldChg>
      <pc:sldChg chg="addSp modSp add">
        <pc:chgData name="Kamil Mijacz" userId="37ab8014-743f-452a-b3b9-14d5011e002b" providerId="ADAL" clId="{F5820BDD-A526-401E-80F4-3E5135BCE0DC}" dt="2018-11-29T21:45:02.229" v="1714" actId="20577"/>
        <pc:sldMkLst>
          <pc:docMk/>
          <pc:sldMk cId="1197586589" sldId="282"/>
        </pc:sldMkLst>
        <pc:spChg chg="mod">
          <ac:chgData name="Kamil Mijacz" userId="37ab8014-743f-452a-b3b9-14d5011e002b" providerId="ADAL" clId="{F5820BDD-A526-401E-80F4-3E5135BCE0DC}" dt="2018-11-29T21:45:02.229" v="1714" actId="20577"/>
          <ac:spMkLst>
            <pc:docMk/>
            <pc:sldMk cId="1197586589" sldId="282"/>
            <ac:spMk id="2" creationId="{71092AA0-21B4-4F66-A8D5-1F501284D975}"/>
          </ac:spMkLst>
        </pc:spChg>
        <pc:picChg chg="add">
          <ac:chgData name="Kamil Mijacz" userId="37ab8014-743f-452a-b3b9-14d5011e002b" providerId="ADAL" clId="{F5820BDD-A526-401E-80F4-3E5135BCE0DC}" dt="2018-11-29T21:39:43.216" v="1637"/>
          <ac:picMkLst>
            <pc:docMk/>
            <pc:sldMk cId="1197586589" sldId="282"/>
            <ac:picMk id="4" creationId="{7AE53ED3-7069-47DC-80DD-B48DAD834B21}"/>
          </ac:picMkLst>
        </pc:picChg>
      </pc:sldChg>
      <pc:sldChg chg="addSp delSp modSp add modNotesTx">
        <pc:chgData name="Kamil Mijacz" userId="37ab8014-743f-452a-b3b9-14d5011e002b" providerId="ADAL" clId="{F5820BDD-A526-401E-80F4-3E5135BCE0DC}" dt="2018-11-30T13:33:44.234" v="2935" actId="2711"/>
        <pc:sldMkLst>
          <pc:docMk/>
          <pc:sldMk cId="1992615144" sldId="283"/>
        </pc:sldMkLst>
        <pc:spChg chg="mod">
          <ac:chgData name="Kamil Mijacz" userId="37ab8014-743f-452a-b3b9-14d5011e002b" providerId="ADAL" clId="{F5820BDD-A526-401E-80F4-3E5135BCE0DC}" dt="2018-11-30T13:33:44.234" v="2935" actId="2711"/>
          <ac:spMkLst>
            <pc:docMk/>
            <pc:sldMk cId="1992615144" sldId="283"/>
            <ac:spMk id="2" creationId="{560F7D07-C2C3-40C7-9610-ADEABA1BC5F5}"/>
          </ac:spMkLst>
        </pc:spChg>
        <pc:spChg chg="mod">
          <ac:chgData name="Kamil Mijacz" userId="37ab8014-743f-452a-b3b9-14d5011e002b" providerId="ADAL" clId="{F5820BDD-A526-401E-80F4-3E5135BCE0DC}" dt="2018-11-30T13:33:44.234" v="2935" actId="2711"/>
          <ac:spMkLst>
            <pc:docMk/>
            <pc:sldMk cId="1992615144" sldId="283"/>
            <ac:spMk id="3" creationId="{BABF3362-2BDA-40B8-A73D-8CB81BC4F5AD}"/>
          </ac:spMkLst>
        </pc:spChg>
        <pc:spChg chg="add del">
          <ac:chgData name="Kamil Mijacz" userId="37ab8014-743f-452a-b3b9-14d5011e002b" providerId="ADAL" clId="{F5820BDD-A526-401E-80F4-3E5135BCE0DC}" dt="2018-11-29T21:39:04.755" v="1634"/>
          <ac:spMkLst>
            <pc:docMk/>
            <pc:sldMk cId="1992615144" sldId="283"/>
            <ac:spMk id="4" creationId="{14A6F970-527E-4339-A9DA-E2A6F75E09D2}"/>
          </ac:spMkLst>
        </pc:spChg>
        <pc:spChg chg="add del">
          <ac:chgData name="Kamil Mijacz" userId="37ab8014-743f-452a-b3b9-14d5011e002b" providerId="ADAL" clId="{F5820BDD-A526-401E-80F4-3E5135BCE0DC}" dt="2018-11-29T21:39:04.755" v="1634"/>
          <ac:spMkLst>
            <pc:docMk/>
            <pc:sldMk cId="1992615144" sldId="283"/>
            <ac:spMk id="5" creationId="{A17A4882-B0BB-4EFA-B98D-5737D02A518F}"/>
          </ac:spMkLst>
        </pc:spChg>
        <pc:spChg chg="add del">
          <ac:chgData name="Kamil Mijacz" userId="37ab8014-743f-452a-b3b9-14d5011e002b" providerId="ADAL" clId="{F5820BDD-A526-401E-80F4-3E5135BCE0DC}" dt="2018-11-29T21:39:04.755" v="1634"/>
          <ac:spMkLst>
            <pc:docMk/>
            <pc:sldMk cId="1992615144" sldId="283"/>
            <ac:spMk id="6" creationId="{8774A251-916F-47B7-8F67-70A74F81C4C3}"/>
          </ac:spMkLst>
        </pc:spChg>
        <pc:spChg chg="add del">
          <ac:chgData name="Kamil Mijacz" userId="37ab8014-743f-452a-b3b9-14d5011e002b" providerId="ADAL" clId="{F5820BDD-A526-401E-80F4-3E5135BCE0DC}" dt="2018-11-29T21:39:04.755" v="1634"/>
          <ac:spMkLst>
            <pc:docMk/>
            <pc:sldMk cId="1992615144" sldId="283"/>
            <ac:spMk id="7" creationId="{6E3D96BD-3C71-4290-BCA8-5E6F567A78C0}"/>
          </ac:spMkLst>
        </pc:spChg>
        <pc:spChg chg="add del">
          <ac:chgData name="Kamil Mijacz" userId="37ab8014-743f-452a-b3b9-14d5011e002b" providerId="ADAL" clId="{F5820BDD-A526-401E-80F4-3E5135BCE0DC}" dt="2018-11-29T21:39:04.755" v="1634"/>
          <ac:spMkLst>
            <pc:docMk/>
            <pc:sldMk cId="1992615144" sldId="283"/>
            <ac:spMk id="8" creationId="{A4FC2B1C-B3BB-4C7D-A4F9-92DD8C52927A}"/>
          </ac:spMkLst>
        </pc:spChg>
        <pc:spChg chg="add del">
          <ac:chgData name="Kamil Mijacz" userId="37ab8014-743f-452a-b3b9-14d5011e002b" providerId="ADAL" clId="{F5820BDD-A526-401E-80F4-3E5135BCE0DC}" dt="2018-11-29T21:39:04.755" v="1634"/>
          <ac:spMkLst>
            <pc:docMk/>
            <pc:sldMk cId="1992615144" sldId="283"/>
            <ac:spMk id="9" creationId="{A5275449-C321-476E-B57C-7E1404B84D56}"/>
          </ac:spMkLst>
        </pc:spChg>
        <pc:picChg chg="add">
          <ac:chgData name="Kamil Mijacz" userId="37ab8014-743f-452a-b3b9-14d5011e002b" providerId="ADAL" clId="{F5820BDD-A526-401E-80F4-3E5135BCE0DC}" dt="2018-11-29T21:39:12.797" v="1635"/>
          <ac:picMkLst>
            <pc:docMk/>
            <pc:sldMk cId="1992615144" sldId="283"/>
            <ac:picMk id="10" creationId="{3FCB2D7A-3D59-4318-9E8A-FC84CD691A62}"/>
          </ac:picMkLst>
        </pc:picChg>
      </pc:sldChg>
      <pc:sldChg chg="addSp modSp add">
        <pc:chgData name="Kamil Mijacz" userId="37ab8014-743f-452a-b3b9-14d5011e002b" providerId="ADAL" clId="{F5820BDD-A526-401E-80F4-3E5135BCE0DC}" dt="2018-11-29T21:40:37.105" v="1644"/>
        <pc:sldMkLst>
          <pc:docMk/>
          <pc:sldMk cId="3910191946" sldId="284"/>
        </pc:sldMkLst>
        <pc:spChg chg="mod">
          <ac:chgData name="Kamil Mijacz" userId="37ab8014-743f-452a-b3b9-14d5011e002b" providerId="ADAL" clId="{F5820BDD-A526-401E-80F4-3E5135BCE0DC}" dt="2018-11-29T21:40:29.190" v="1643" actId="20577"/>
          <ac:spMkLst>
            <pc:docMk/>
            <pc:sldMk cId="3910191946" sldId="284"/>
            <ac:spMk id="2" creationId="{44703F92-0149-4F2D-BC49-D9989AEB6D0F}"/>
          </ac:spMkLst>
        </pc:spChg>
        <pc:picChg chg="add">
          <ac:chgData name="Kamil Mijacz" userId="37ab8014-743f-452a-b3b9-14d5011e002b" providerId="ADAL" clId="{F5820BDD-A526-401E-80F4-3E5135BCE0DC}" dt="2018-11-29T21:40:37.105" v="1644"/>
          <ac:picMkLst>
            <pc:docMk/>
            <pc:sldMk cId="3910191946" sldId="284"/>
            <ac:picMk id="4" creationId="{CCD26996-C8C8-454D-9CD7-E35C9FFAB57E}"/>
          </ac:picMkLst>
        </pc:picChg>
      </pc:sldChg>
      <pc:sldChg chg="addSp modSp add">
        <pc:chgData name="Kamil Mijacz" userId="37ab8014-743f-452a-b3b9-14d5011e002b" providerId="ADAL" clId="{F5820BDD-A526-401E-80F4-3E5135BCE0DC}" dt="2018-11-29T21:41:55.853" v="1660"/>
        <pc:sldMkLst>
          <pc:docMk/>
          <pc:sldMk cId="3738967326" sldId="285"/>
        </pc:sldMkLst>
        <pc:spChg chg="mod">
          <ac:chgData name="Kamil Mijacz" userId="37ab8014-743f-452a-b3b9-14d5011e002b" providerId="ADAL" clId="{F5820BDD-A526-401E-80F4-3E5135BCE0DC}" dt="2018-11-29T21:41:48.314" v="1659" actId="20577"/>
          <ac:spMkLst>
            <pc:docMk/>
            <pc:sldMk cId="3738967326" sldId="285"/>
            <ac:spMk id="2" creationId="{0FF055FE-5E99-4D21-98B3-764C47122BAA}"/>
          </ac:spMkLst>
        </pc:spChg>
        <pc:picChg chg="add">
          <ac:chgData name="Kamil Mijacz" userId="37ab8014-743f-452a-b3b9-14d5011e002b" providerId="ADAL" clId="{F5820BDD-A526-401E-80F4-3E5135BCE0DC}" dt="2018-11-29T21:41:55.853" v="1660"/>
          <ac:picMkLst>
            <pc:docMk/>
            <pc:sldMk cId="3738967326" sldId="285"/>
            <ac:picMk id="4" creationId="{12040405-8437-4BF5-B6CD-CFC47ADBE285}"/>
          </ac:picMkLst>
        </pc:picChg>
      </pc:sldChg>
      <pc:sldChg chg="addSp modSp add">
        <pc:chgData name="Kamil Mijacz" userId="37ab8014-743f-452a-b3b9-14d5011e002b" providerId="ADAL" clId="{F5820BDD-A526-401E-80F4-3E5135BCE0DC}" dt="2018-11-29T21:46:28.961" v="1722"/>
        <pc:sldMkLst>
          <pc:docMk/>
          <pc:sldMk cId="2550684111" sldId="286"/>
        </pc:sldMkLst>
        <pc:spChg chg="mod">
          <ac:chgData name="Kamil Mijacz" userId="37ab8014-743f-452a-b3b9-14d5011e002b" providerId="ADAL" clId="{F5820BDD-A526-401E-80F4-3E5135BCE0DC}" dt="2018-11-29T21:46:19.782" v="1721" actId="20577"/>
          <ac:spMkLst>
            <pc:docMk/>
            <pc:sldMk cId="2550684111" sldId="286"/>
            <ac:spMk id="2" creationId="{232719CA-0F9F-4C85-826F-9958562436C9}"/>
          </ac:spMkLst>
        </pc:spChg>
        <pc:picChg chg="add">
          <ac:chgData name="Kamil Mijacz" userId="37ab8014-743f-452a-b3b9-14d5011e002b" providerId="ADAL" clId="{F5820BDD-A526-401E-80F4-3E5135BCE0DC}" dt="2018-11-29T21:46:28.961" v="1722"/>
          <ac:picMkLst>
            <pc:docMk/>
            <pc:sldMk cId="2550684111" sldId="286"/>
            <ac:picMk id="4" creationId="{E8CD7FD4-2387-4A52-B132-F6B224C28A83}"/>
          </ac:picMkLst>
        </pc:picChg>
      </pc:sldChg>
      <pc:sldChg chg="modSp add del">
        <pc:chgData name="Kamil Mijacz" userId="37ab8014-743f-452a-b3b9-14d5011e002b" providerId="ADAL" clId="{F5820BDD-A526-401E-80F4-3E5135BCE0DC}" dt="2018-11-29T22:49:15.643" v="2458" actId="2696"/>
        <pc:sldMkLst>
          <pc:docMk/>
          <pc:sldMk cId="737901332" sldId="287"/>
        </pc:sldMkLst>
        <pc:spChg chg="mod">
          <ac:chgData name="Kamil Mijacz" userId="37ab8014-743f-452a-b3b9-14d5011e002b" providerId="ADAL" clId="{F5820BDD-A526-401E-80F4-3E5135BCE0DC}" dt="2018-11-29T22:13:33.559" v="1927" actId="20577"/>
          <ac:spMkLst>
            <pc:docMk/>
            <pc:sldMk cId="737901332" sldId="287"/>
            <ac:spMk id="2" creationId="{F069869D-C3F9-4F99-B712-BE26940F2F5A}"/>
          </ac:spMkLst>
        </pc:spChg>
      </pc:sldChg>
      <pc:sldChg chg="modSp add">
        <pc:chgData name="Kamil Mijacz" userId="37ab8014-743f-452a-b3b9-14d5011e002b" providerId="ADAL" clId="{F5820BDD-A526-401E-80F4-3E5135BCE0DC}" dt="2018-11-29T22:49:12.999" v="2457"/>
        <pc:sldMkLst>
          <pc:docMk/>
          <pc:sldMk cId="81842035" sldId="288"/>
        </pc:sldMkLst>
        <pc:spChg chg="mod">
          <ac:chgData name="Kamil Mijacz" userId="37ab8014-743f-452a-b3b9-14d5011e002b" providerId="ADAL" clId="{F5820BDD-A526-401E-80F4-3E5135BCE0DC}" dt="2018-11-29T22:20:01.538" v="2048" actId="20577"/>
          <ac:spMkLst>
            <pc:docMk/>
            <pc:sldMk cId="81842035" sldId="288"/>
            <ac:spMk id="2" creationId="{5D7498EB-9CB1-498E-9FD7-2294BBBE3056}"/>
          </ac:spMkLst>
        </pc:spChg>
        <pc:spChg chg="mod">
          <ac:chgData name="Kamil Mijacz" userId="37ab8014-743f-452a-b3b9-14d5011e002b" providerId="ADAL" clId="{F5820BDD-A526-401E-80F4-3E5135BCE0DC}" dt="2018-11-29T22:49:12.999" v="2457"/>
          <ac:spMkLst>
            <pc:docMk/>
            <pc:sldMk cId="81842035" sldId="288"/>
            <ac:spMk id="3" creationId="{12921CE9-9605-447C-A078-0BE4493EAC9D}"/>
          </ac:spMkLst>
        </pc:spChg>
      </pc:sldChg>
      <pc:sldChg chg="modSp add ord">
        <pc:chgData name="Kamil Mijacz" userId="37ab8014-743f-452a-b3b9-14d5011e002b" providerId="ADAL" clId="{F5820BDD-A526-401E-80F4-3E5135BCE0DC}" dt="2018-11-29T22:34:00.493" v="2377" actId="20577"/>
        <pc:sldMkLst>
          <pc:docMk/>
          <pc:sldMk cId="4066336697" sldId="289"/>
        </pc:sldMkLst>
        <pc:spChg chg="mod">
          <ac:chgData name="Kamil Mijacz" userId="37ab8014-743f-452a-b3b9-14d5011e002b" providerId="ADAL" clId="{F5820BDD-A526-401E-80F4-3E5135BCE0DC}" dt="2018-11-29T22:28:20.809" v="2202" actId="20577"/>
          <ac:spMkLst>
            <pc:docMk/>
            <pc:sldMk cId="4066336697" sldId="289"/>
            <ac:spMk id="2" creationId="{D196D4BE-5A00-4A06-ABC3-EE51DC786F5B}"/>
          </ac:spMkLst>
        </pc:spChg>
        <pc:spChg chg="mod">
          <ac:chgData name="Kamil Mijacz" userId="37ab8014-743f-452a-b3b9-14d5011e002b" providerId="ADAL" clId="{F5820BDD-A526-401E-80F4-3E5135BCE0DC}" dt="2018-11-29T22:34:00.493" v="2377" actId="20577"/>
          <ac:spMkLst>
            <pc:docMk/>
            <pc:sldMk cId="4066336697" sldId="289"/>
            <ac:spMk id="3" creationId="{9F5FD478-0428-497B-8150-C6B53D84480C}"/>
          </ac:spMkLst>
        </pc:spChg>
      </pc:sldChg>
      <pc:sldChg chg="addSp delSp modSp add modTransition">
        <pc:chgData name="Kamil Mijacz" userId="37ab8014-743f-452a-b3b9-14d5011e002b" providerId="ADAL" clId="{F5820BDD-A526-401E-80F4-3E5135BCE0DC}" dt="2018-11-29T22:57:29.838" v="2685"/>
        <pc:sldMkLst>
          <pc:docMk/>
          <pc:sldMk cId="1821213218" sldId="290"/>
        </pc:sldMkLst>
        <pc:spChg chg="del">
          <ac:chgData name="Kamil Mijacz" userId="37ab8014-743f-452a-b3b9-14d5011e002b" providerId="ADAL" clId="{F5820BDD-A526-401E-80F4-3E5135BCE0DC}" dt="2018-11-29T22:57:15.025" v="2684" actId="478"/>
          <ac:spMkLst>
            <pc:docMk/>
            <pc:sldMk cId="1821213218" sldId="290"/>
            <ac:spMk id="2" creationId="{276DF56B-597A-4F26-8F94-96C94F920E7E}"/>
          </ac:spMkLst>
        </pc:spChg>
        <pc:spChg chg="del">
          <ac:chgData name="Kamil Mijacz" userId="37ab8014-743f-452a-b3b9-14d5011e002b" providerId="ADAL" clId="{F5820BDD-A526-401E-80F4-3E5135BCE0DC}" dt="2018-11-29T22:53:46.325" v="2632"/>
          <ac:spMkLst>
            <pc:docMk/>
            <pc:sldMk cId="1821213218" sldId="290"/>
            <ac:spMk id="3" creationId="{80C6D9DB-7499-4836-A7B9-CBCD16FCD225}"/>
          </ac:spMkLst>
        </pc:spChg>
        <pc:spChg chg="add del mod">
          <ac:chgData name="Kamil Mijacz" userId="37ab8014-743f-452a-b3b9-14d5011e002b" providerId="ADAL" clId="{F5820BDD-A526-401E-80F4-3E5135BCE0DC}" dt="2018-11-29T22:54:22.459" v="2637"/>
          <ac:spMkLst>
            <pc:docMk/>
            <pc:sldMk cId="1821213218" sldId="290"/>
            <ac:spMk id="6" creationId="{5B20F72A-5E15-44C0-81FA-F60981413E98}"/>
          </ac:spMkLst>
        </pc:spChg>
        <pc:graphicFrameChg chg="add del mod modGraphic">
          <ac:chgData name="Kamil Mijacz" userId="37ab8014-743f-452a-b3b9-14d5011e002b" providerId="ADAL" clId="{F5820BDD-A526-401E-80F4-3E5135BCE0DC}" dt="2018-11-29T22:54:20.943" v="2636" actId="478"/>
          <ac:graphicFrameMkLst>
            <pc:docMk/>
            <pc:sldMk cId="1821213218" sldId="290"/>
            <ac:graphicFrameMk id="4" creationId="{366D96D2-9AE9-4076-B27B-C9998F9B4276}"/>
          </ac:graphicFrameMkLst>
        </pc:graphicFrameChg>
        <pc:graphicFrameChg chg="add mod ord modGraphic">
          <ac:chgData name="Kamil Mijacz" userId="37ab8014-743f-452a-b3b9-14d5011e002b" providerId="ADAL" clId="{F5820BDD-A526-401E-80F4-3E5135BCE0DC}" dt="2018-11-29T22:57:07.456" v="2683" actId="167"/>
          <ac:graphicFrameMkLst>
            <pc:docMk/>
            <pc:sldMk cId="1821213218" sldId="290"/>
            <ac:graphicFrameMk id="7" creationId="{FBA76609-B5A8-4D55-BC8C-7935109B3B1A}"/>
          </ac:graphicFrameMkLst>
        </pc:graphicFrameChg>
      </pc:sldChg>
      <pc:sldChg chg="addSp delSp modSp add">
        <pc:chgData name="Kamil Mijacz" userId="37ab8014-743f-452a-b3b9-14d5011e002b" providerId="ADAL" clId="{F5820BDD-A526-401E-80F4-3E5135BCE0DC}" dt="2018-11-29T23:41:48.074" v="2725"/>
        <pc:sldMkLst>
          <pc:docMk/>
          <pc:sldMk cId="2114196392" sldId="291"/>
        </pc:sldMkLst>
        <pc:spChg chg="mod">
          <ac:chgData name="Kamil Mijacz" userId="37ab8014-743f-452a-b3b9-14d5011e002b" providerId="ADAL" clId="{F5820BDD-A526-401E-80F4-3E5135BCE0DC}" dt="2018-11-29T23:41:43.127" v="2724"/>
          <ac:spMkLst>
            <pc:docMk/>
            <pc:sldMk cId="2114196392" sldId="291"/>
            <ac:spMk id="2" creationId="{D9BBFCCD-BA9B-47CC-AB7E-2A54BAE7CEF2}"/>
          </ac:spMkLst>
        </pc:spChg>
        <pc:spChg chg="del">
          <ac:chgData name="Kamil Mijacz" userId="37ab8014-743f-452a-b3b9-14d5011e002b" providerId="ADAL" clId="{F5820BDD-A526-401E-80F4-3E5135BCE0DC}" dt="2018-11-29T23:41:48.074" v="2725"/>
          <ac:spMkLst>
            <pc:docMk/>
            <pc:sldMk cId="2114196392" sldId="291"/>
            <ac:spMk id="3" creationId="{A0D522A0-8958-460C-A834-FCC18A677DE5}"/>
          </ac:spMkLst>
        </pc:spChg>
        <pc:spChg chg="add mod">
          <ac:chgData name="Kamil Mijacz" userId="37ab8014-743f-452a-b3b9-14d5011e002b" providerId="ADAL" clId="{F5820BDD-A526-401E-80F4-3E5135BCE0DC}" dt="2018-11-29T23:41:48.074" v="2725"/>
          <ac:spMkLst>
            <pc:docMk/>
            <pc:sldMk cId="2114196392" sldId="291"/>
            <ac:spMk id="4" creationId="{5BF968FF-9046-4BF1-890B-C1BF7389B742}"/>
          </ac:spMkLst>
        </pc:spChg>
      </pc:sldChg>
      <pc:sldChg chg="addSp delSp add setBg">
        <pc:chgData name="Kamil Mijacz" userId="37ab8014-743f-452a-b3b9-14d5011e002b" providerId="ADAL" clId="{F5820BDD-A526-401E-80F4-3E5135BCE0DC}" dt="2018-11-29T23:44:22.640" v="2730"/>
        <pc:sldMkLst>
          <pc:docMk/>
          <pc:sldMk cId="1229576168" sldId="292"/>
        </pc:sldMkLst>
        <pc:picChg chg="add del">
          <ac:chgData name="Kamil Mijacz" userId="37ab8014-743f-452a-b3b9-14d5011e002b" providerId="ADAL" clId="{F5820BDD-A526-401E-80F4-3E5135BCE0DC}" dt="2018-11-29T23:44:22.111" v="2729" actId="478"/>
          <ac:picMkLst>
            <pc:docMk/>
            <pc:sldMk cId="1229576168" sldId="292"/>
            <ac:picMk id="4" creationId="{6C4AB688-30D2-4BAB-A1B5-71F9796BA72D}"/>
          </ac:picMkLst>
        </pc:picChg>
        <pc:picChg chg="add">
          <ac:chgData name="Kamil Mijacz" userId="37ab8014-743f-452a-b3b9-14d5011e002b" providerId="ADAL" clId="{F5820BDD-A526-401E-80F4-3E5135BCE0DC}" dt="2018-11-29T23:44:22.640" v="2730"/>
          <ac:picMkLst>
            <pc:docMk/>
            <pc:sldMk cId="1229576168" sldId="292"/>
            <ac:picMk id="5" creationId="{B26573A1-9ADC-44D9-85FB-76BF4CC5E473}"/>
          </ac:picMkLst>
        </pc:picChg>
      </pc:sldChg>
      <pc:sldChg chg="addSp delSp add">
        <pc:chgData name="Kamil Mijacz" userId="37ab8014-743f-452a-b3b9-14d5011e002b" providerId="ADAL" clId="{F5820BDD-A526-401E-80F4-3E5135BCE0DC}" dt="2018-11-29T23:44:49.734" v="2733"/>
        <pc:sldMkLst>
          <pc:docMk/>
          <pc:sldMk cId="4021561899" sldId="293"/>
        </pc:sldMkLst>
        <pc:picChg chg="add">
          <ac:chgData name="Kamil Mijacz" userId="37ab8014-743f-452a-b3b9-14d5011e002b" providerId="ADAL" clId="{F5820BDD-A526-401E-80F4-3E5135BCE0DC}" dt="2018-11-29T23:44:49.734" v="2733"/>
          <ac:picMkLst>
            <pc:docMk/>
            <pc:sldMk cId="4021561899" sldId="293"/>
            <ac:picMk id="4" creationId="{4699F3AC-730A-40D6-8296-99B5F832B1C6}"/>
          </ac:picMkLst>
        </pc:picChg>
        <pc:picChg chg="del">
          <ac:chgData name="Kamil Mijacz" userId="37ab8014-743f-452a-b3b9-14d5011e002b" providerId="ADAL" clId="{F5820BDD-A526-401E-80F4-3E5135BCE0DC}" dt="2018-11-29T23:44:29.495" v="2732" actId="478"/>
          <ac:picMkLst>
            <pc:docMk/>
            <pc:sldMk cId="4021561899" sldId="293"/>
            <ac:picMk id="5" creationId="{B26573A1-9ADC-44D9-85FB-76BF4CC5E473}"/>
          </ac:picMkLst>
        </pc:picChg>
      </pc:sldChg>
      <pc:sldChg chg="addSp add ord">
        <pc:chgData name="Kamil Mijacz" userId="37ab8014-743f-452a-b3b9-14d5011e002b" providerId="ADAL" clId="{F5820BDD-A526-401E-80F4-3E5135BCE0DC}" dt="2018-11-30T00:13:49.215" v="2770"/>
        <pc:sldMkLst>
          <pc:docMk/>
          <pc:sldMk cId="3388779944" sldId="294"/>
        </pc:sldMkLst>
        <pc:picChg chg="add">
          <ac:chgData name="Kamil Mijacz" userId="37ab8014-743f-452a-b3b9-14d5011e002b" providerId="ADAL" clId="{F5820BDD-A526-401E-80F4-3E5135BCE0DC}" dt="2018-11-30T00:12:07.619" v="2769"/>
          <ac:picMkLst>
            <pc:docMk/>
            <pc:sldMk cId="3388779944" sldId="294"/>
            <ac:picMk id="4" creationId="{BA08116A-12E0-4481-92B5-E4AAC8C7C87A}"/>
          </ac:picMkLst>
        </pc:picChg>
      </pc:sldChg>
      <pc:sldChg chg="modSp ord modAnim">
        <pc:chgData name="Kamil Mijacz" userId="37ab8014-743f-452a-b3b9-14d5011e002b" providerId="ADAL" clId="{F5820BDD-A526-401E-80F4-3E5135BCE0DC}" dt="2018-11-30T13:42:09.328" v="2975" actId="313"/>
        <pc:sldMkLst>
          <pc:docMk/>
          <pc:sldMk cId="3279830681" sldId="295"/>
        </pc:sldMkLst>
        <pc:spChg chg="mod">
          <ac:chgData name="Kamil Mijacz" userId="37ab8014-743f-452a-b3b9-14d5011e002b" providerId="ADAL" clId="{F5820BDD-A526-401E-80F4-3E5135BCE0DC}" dt="2018-11-30T13:28:32.924" v="2910" actId="2711"/>
          <ac:spMkLst>
            <pc:docMk/>
            <pc:sldMk cId="3279830681" sldId="295"/>
            <ac:spMk id="2" creationId="{00000000-0000-0000-0000-000000000000}"/>
          </ac:spMkLst>
        </pc:spChg>
        <pc:spChg chg="mod">
          <ac:chgData name="Kamil Mijacz" userId="37ab8014-743f-452a-b3b9-14d5011e002b" providerId="ADAL" clId="{F5820BDD-A526-401E-80F4-3E5135BCE0DC}" dt="2018-11-30T13:42:09.328" v="2975" actId="313"/>
          <ac:spMkLst>
            <pc:docMk/>
            <pc:sldMk cId="3279830681" sldId="295"/>
            <ac:spMk id="3" creationId="{00000000-0000-0000-0000-000000000000}"/>
          </ac:spMkLst>
        </pc:spChg>
        <pc:spChg chg="mod">
          <ac:chgData name="Kamil Mijacz" userId="37ab8014-743f-452a-b3b9-14d5011e002b" providerId="ADAL" clId="{F5820BDD-A526-401E-80F4-3E5135BCE0DC}" dt="2018-11-30T13:30:51.427" v="2925" actId="2085"/>
          <ac:spMkLst>
            <pc:docMk/>
            <pc:sldMk cId="3279830681" sldId="295"/>
            <ac:spMk id="10" creationId="{247A6CA2-C66B-4853-949B-4F28A39CC4B4}"/>
          </ac:spMkLst>
        </pc:spChg>
        <pc:spChg chg="mod">
          <ac:chgData name="Kamil Mijacz" userId="37ab8014-743f-452a-b3b9-14d5011e002b" providerId="ADAL" clId="{F5820BDD-A526-401E-80F4-3E5135BCE0DC}" dt="2018-11-30T13:30:51.427" v="2925" actId="2085"/>
          <ac:spMkLst>
            <pc:docMk/>
            <pc:sldMk cId="3279830681" sldId="295"/>
            <ac:spMk id="11" creationId="{028038EA-4261-4A0B-9B87-311A8315EDD7}"/>
          </ac:spMkLst>
        </pc:spChg>
        <pc:spChg chg="mod">
          <ac:chgData name="Kamil Mijacz" userId="37ab8014-743f-452a-b3b9-14d5011e002b" providerId="ADAL" clId="{F5820BDD-A526-401E-80F4-3E5135BCE0DC}" dt="2018-11-30T13:30:51.427" v="2925" actId="2085"/>
          <ac:spMkLst>
            <pc:docMk/>
            <pc:sldMk cId="3279830681" sldId="295"/>
            <ac:spMk id="13" creationId="{AFB0DE58-BFD3-4720-B526-AC46A78B3E17}"/>
          </ac:spMkLst>
        </pc:spChg>
        <pc:grpChg chg="mod">
          <ac:chgData name="Kamil Mijacz" userId="37ab8014-743f-452a-b3b9-14d5011e002b" providerId="ADAL" clId="{F5820BDD-A526-401E-80F4-3E5135BCE0DC}" dt="2018-11-30T13:27:55.107" v="2907"/>
          <ac:grpSpMkLst>
            <pc:docMk/>
            <pc:sldMk cId="3279830681" sldId="295"/>
            <ac:grpSpMk id="9" creationId="{1C76E4DC-00FB-46FA-BD75-0819A11BB057}"/>
          </ac:grpSpMkLst>
        </pc:grpChg>
        <pc:picChg chg="mod">
          <ac:chgData name="Kamil Mijacz" userId="37ab8014-743f-452a-b3b9-14d5011e002b" providerId="ADAL" clId="{F5820BDD-A526-401E-80F4-3E5135BCE0DC}" dt="2018-11-30T13:30:51.427" v="2925" actId="2085"/>
          <ac:picMkLst>
            <pc:docMk/>
            <pc:sldMk cId="3279830681" sldId="295"/>
            <ac:picMk id="12" creationId="{5FD6CD28-E5C8-463F-BC7A-85D5C95D36EB}"/>
          </ac:picMkLst>
        </pc:picChg>
      </pc:sldChg>
      <pc:sldChg chg="addSp delSp modSp add">
        <pc:chgData name="Kamil Mijacz" userId="37ab8014-743f-452a-b3b9-14d5011e002b" providerId="ADAL" clId="{F5820BDD-A526-401E-80F4-3E5135BCE0DC}" dt="2018-11-30T13:31:46.624" v="2927" actId="2711"/>
        <pc:sldMkLst>
          <pc:docMk/>
          <pc:sldMk cId="3214678669" sldId="296"/>
        </pc:sldMkLst>
        <pc:spChg chg="mod">
          <ac:chgData name="Kamil Mijacz" userId="37ab8014-743f-452a-b3b9-14d5011e002b" providerId="ADAL" clId="{F5820BDD-A526-401E-80F4-3E5135BCE0DC}" dt="2018-11-30T13:31:46.624" v="2927" actId="2711"/>
          <ac:spMkLst>
            <pc:docMk/>
            <pc:sldMk cId="3214678669" sldId="296"/>
            <ac:spMk id="2" creationId="{B3AFD9A8-51B6-4DDE-BA90-CEB54738BB38}"/>
          </ac:spMkLst>
        </pc:spChg>
        <pc:spChg chg="mod">
          <ac:chgData name="Kamil Mijacz" userId="37ab8014-743f-452a-b3b9-14d5011e002b" providerId="ADAL" clId="{F5820BDD-A526-401E-80F4-3E5135BCE0DC}" dt="2018-11-30T13:31:46.624" v="2927" actId="2711"/>
          <ac:spMkLst>
            <pc:docMk/>
            <pc:sldMk cId="3214678669" sldId="296"/>
            <ac:spMk id="3" creationId="{9E33A15A-65DD-4F02-B6B2-5DF7E9F6EE39}"/>
          </ac:spMkLst>
        </pc:spChg>
        <pc:spChg chg="add del">
          <ac:chgData name="Kamil Mijacz" userId="37ab8014-743f-452a-b3b9-14d5011e002b" providerId="ADAL" clId="{F5820BDD-A526-401E-80F4-3E5135BCE0DC}" dt="2018-11-30T01:01:38.674" v="2810"/>
          <ac:spMkLst>
            <pc:docMk/>
            <pc:sldMk cId="3214678669" sldId="296"/>
            <ac:spMk id="4" creationId="{7B8E906B-C75E-4F0A-9D98-B0FCDA46329B}"/>
          </ac:spMkLst>
        </pc:spChg>
        <pc:picChg chg="add">
          <ac:chgData name="Kamil Mijacz" userId="37ab8014-743f-452a-b3b9-14d5011e002b" providerId="ADAL" clId="{F5820BDD-A526-401E-80F4-3E5135BCE0DC}" dt="2018-11-30T01:01:42.508" v="2811"/>
          <ac:picMkLst>
            <pc:docMk/>
            <pc:sldMk cId="3214678669" sldId="296"/>
            <ac:picMk id="5" creationId="{DB2B0E1A-D121-4A76-A41A-C549F35E5AC6}"/>
          </ac:picMkLst>
        </pc:picChg>
      </pc:sldChg>
      <pc:sldChg chg="addSp delSp modSp add">
        <pc:chgData name="Kamil Mijacz" userId="37ab8014-743f-452a-b3b9-14d5011e002b" providerId="ADAL" clId="{F5820BDD-A526-401E-80F4-3E5135BCE0DC}" dt="2018-11-30T13:38:34.565" v="2937" actId="12084"/>
        <pc:sldMkLst>
          <pc:docMk/>
          <pc:sldMk cId="1171004368" sldId="297"/>
        </pc:sldMkLst>
        <pc:spChg chg="mod">
          <ac:chgData name="Kamil Mijacz" userId="37ab8014-743f-452a-b3b9-14d5011e002b" providerId="ADAL" clId="{F5820BDD-A526-401E-80F4-3E5135BCE0DC}" dt="2018-11-30T13:29:09.379" v="2917" actId="2711"/>
          <ac:spMkLst>
            <pc:docMk/>
            <pc:sldMk cId="1171004368" sldId="297"/>
            <ac:spMk id="2" creationId="{941CD3D9-A806-4711-BCB5-674C5BE10FED}"/>
          </ac:spMkLst>
        </pc:spChg>
        <pc:spChg chg="add del mod">
          <ac:chgData name="Kamil Mijacz" userId="37ab8014-743f-452a-b3b9-14d5011e002b" providerId="ADAL" clId="{F5820BDD-A526-401E-80F4-3E5135BCE0DC}" dt="2018-11-30T13:38:34.565" v="2937" actId="12084"/>
          <ac:spMkLst>
            <pc:docMk/>
            <pc:sldMk cId="1171004368" sldId="297"/>
            <ac:spMk id="3" creationId="{FC754DAE-9401-4D9C-9C20-88B1692FAEF9}"/>
          </ac:spMkLst>
        </pc:spChg>
        <pc:graphicFrameChg chg="add del mod">
          <ac:chgData name="Kamil Mijacz" userId="37ab8014-743f-452a-b3b9-14d5011e002b" providerId="ADAL" clId="{F5820BDD-A526-401E-80F4-3E5135BCE0DC}" dt="2018-11-30T13:38:34.565" v="2937" actId="12084"/>
          <ac:graphicFrameMkLst>
            <pc:docMk/>
            <pc:sldMk cId="1171004368" sldId="297"/>
            <ac:graphicFrameMk id="4" creationId="{D0DAD71F-41DE-4417-B556-D9912CBCDE5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1C568-B629-4706-B1FA-262E4877790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pl-PL"/>
        </a:p>
      </dgm:t>
    </dgm:pt>
    <dgm:pt modelId="{DDE09D0D-D2FC-4BFB-A17D-F30812D7C0AD}">
      <dgm:prSet/>
      <dgm:spPr/>
      <dgm:t>
        <a:bodyPr/>
        <a:lstStyle/>
        <a:p>
          <a:r>
            <a:rPr lang="pl-PL" dirty="0" err="1">
              <a:latin typeface="Segoe UI Light" panose="020B0502040204020203" pitchFamily="34" charset="0"/>
              <a:cs typeface="Segoe UI Light" panose="020B0502040204020203" pitchFamily="34" charset="0"/>
            </a:rPr>
            <a:t>angular</a:t>
          </a:r>
          <a:endParaRPr lang="pl-PL" dirty="0">
            <a:latin typeface="Segoe UI Light" panose="020B0502040204020203" pitchFamily="34" charset="0"/>
            <a:cs typeface="Segoe UI Light" panose="020B0502040204020203" pitchFamily="34" charset="0"/>
          </a:endParaRPr>
        </a:p>
        <a:p>
          <a:r>
            <a:rPr lang="pl-PL" dirty="0" err="1">
              <a:latin typeface="Segoe UI Light" panose="020B0502040204020203" pitchFamily="34" charset="0"/>
              <a:cs typeface="Segoe UI Light" panose="020B0502040204020203" pitchFamily="34" charset="0"/>
            </a:rPr>
            <a:t>review</a:t>
          </a:r>
          <a:endParaRPr lang="pl-PL" dirty="0">
            <a:latin typeface="Segoe UI Light" panose="020B0502040204020203" pitchFamily="34" charset="0"/>
            <a:cs typeface="Segoe UI Light" panose="020B0502040204020203" pitchFamily="34" charset="0"/>
          </a:endParaRPr>
        </a:p>
      </dgm:t>
    </dgm:pt>
    <dgm:pt modelId="{D18990BF-889F-4F24-B69A-3C471899874E}" type="parTrans" cxnId="{F850B70B-AF4B-4DC3-B159-9956EEBF57F4}">
      <dgm:prSet/>
      <dgm:spPr/>
      <dgm:t>
        <a:bodyPr/>
        <a:lstStyle/>
        <a:p>
          <a:endParaRPr lang="pl-PL">
            <a:latin typeface="Segoe UI Light" panose="020B0502040204020203" pitchFamily="34" charset="0"/>
            <a:cs typeface="Segoe UI Light" panose="020B0502040204020203" pitchFamily="34" charset="0"/>
          </a:endParaRPr>
        </a:p>
      </dgm:t>
    </dgm:pt>
    <dgm:pt modelId="{89968F58-E221-48A6-99FD-86D3542D6AC5}" type="sibTrans" cxnId="{F850B70B-AF4B-4DC3-B159-9956EEBF57F4}">
      <dgm:prSet/>
      <dgm:spPr/>
      <dgm:t>
        <a:bodyPr/>
        <a:lstStyle/>
        <a:p>
          <a:endParaRPr lang="pl-PL">
            <a:latin typeface="Segoe UI Light" panose="020B0502040204020203" pitchFamily="34" charset="0"/>
            <a:cs typeface="Segoe UI Light" panose="020B0502040204020203" pitchFamily="34" charset="0"/>
          </a:endParaRPr>
        </a:p>
      </dgm:t>
    </dgm:pt>
    <dgm:pt modelId="{72628825-39F7-4290-AD82-09AE3706A705}">
      <dgm:prSet/>
      <dgm:spPr/>
      <dgm:t>
        <a:bodyPr/>
        <a:lstStyle/>
        <a:p>
          <a:r>
            <a:rPr lang="pl-PL" dirty="0">
              <a:latin typeface="Segoe UI Light" panose="020B0502040204020203" pitchFamily="34" charset="0"/>
              <a:cs typeface="Segoe UI Light" panose="020B0502040204020203" pitchFamily="34" charset="0"/>
            </a:rPr>
            <a:t>c</a:t>
          </a:r>
          <a:r>
            <a:rPr lang="en-US" dirty="0">
              <a:latin typeface="Segoe UI Light" panose="020B0502040204020203" pitchFamily="34" charset="0"/>
              <a:cs typeface="Segoe UI Light" panose="020B0502040204020203" pitchFamily="34" charset="0"/>
            </a:rPr>
            <a:t>omponent</a:t>
          </a:r>
          <a:r>
            <a:rPr lang="pl-PL" dirty="0">
              <a:latin typeface="Segoe UI Light" panose="020B0502040204020203" pitchFamily="34" charset="0"/>
              <a:cs typeface="Segoe UI Light" panose="020B0502040204020203" pitchFamily="34" charset="0"/>
            </a:rPr>
            <a:t> internals</a:t>
          </a:r>
        </a:p>
      </dgm:t>
    </dgm:pt>
    <dgm:pt modelId="{5358904A-26BB-42EC-8F06-2482046677D2}" type="parTrans" cxnId="{210E9AF3-4AF4-414F-80EB-CC55CA4C22BF}">
      <dgm:prSet/>
      <dgm:spPr/>
      <dgm:t>
        <a:bodyPr/>
        <a:lstStyle/>
        <a:p>
          <a:endParaRPr lang="pl-PL">
            <a:latin typeface="Segoe UI Light" panose="020B0502040204020203" pitchFamily="34" charset="0"/>
            <a:cs typeface="Segoe UI Light" panose="020B0502040204020203" pitchFamily="34" charset="0"/>
          </a:endParaRPr>
        </a:p>
      </dgm:t>
    </dgm:pt>
    <dgm:pt modelId="{82538E79-83E0-45B4-8590-345C8D065D95}" type="sibTrans" cxnId="{210E9AF3-4AF4-414F-80EB-CC55CA4C22BF}">
      <dgm:prSet/>
      <dgm:spPr/>
      <dgm:t>
        <a:bodyPr/>
        <a:lstStyle/>
        <a:p>
          <a:endParaRPr lang="pl-PL">
            <a:latin typeface="Segoe UI Light" panose="020B0502040204020203" pitchFamily="34" charset="0"/>
            <a:cs typeface="Segoe UI Light" panose="020B0502040204020203" pitchFamily="34" charset="0"/>
          </a:endParaRPr>
        </a:p>
      </dgm:t>
    </dgm:pt>
    <dgm:pt modelId="{362F39CC-3B39-49E3-B188-0C7B1FBEF25D}">
      <dgm:prSet/>
      <dgm:spPr/>
      <dgm:t>
        <a:bodyPr/>
        <a:lstStyle/>
        <a:p>
          <a:r>
            <a:rPr lang="pl-PL" dirty="0">
              <a:latin typeface="Segoe UI Light" panose="020B0502040204020203" pitchFamily="34" charset="0"/>
              <a:cs typeface="Segoe UI Light" panose="020B0502040204020203" pitchFamily="34" charset="0"/>
            </a:rPr>
            <a:t>…</a:t>
          </a:r>
          <a:r>
            <a:rPr lang="en-US" dirty="0">
              <a:latin typeface="Segoe UI Light" panose="020B0502040204020203" pitchFamily="34" charset="0"/>
              <a:cs typeface="Segoe UI Light" panose="020B0502040204020203" pitchFamily="34" charset="0"/>
            </a:rPr>
            <a:t>tech stuff</a:t>
          </a:r>
          <a:endParaRPr lang="pl-PL" dirty="0">
            <a:latin typeface="Segoe UI Light" panose="020B0502040204020203" pitchFamily="34" charset="0"/>
            <a:cs typeface="Segoe UI Light" panose="020B0502040204020203" pitchFamily="34" charset="0"/>
          </a:endParaRPr>
        </a:p>
      </dgm:t>
    </dgm:pt>
    <dgm:pt modelId="{BB173224-1663-4DB4-8B3D-68696856995D}" type="parTrans" cxnId="{2EE17E3E-266D-4C9A-A77B-C0834278C607}">
      <dgm:prSet/>
      <dgm:spPr/>
      <dgm:t>
        <a:bodyPr/>
        <a:lstStyle/>
        <a:p>
          <a:endParaRPr lang="pl-PL">
            <a:latin typeface="Segoe UI Light" panose="020B0502040204020203" pitchFamily="34" charset="0"/>
            <a:cs typeface="Segoe UI Light" panose="020B0502040204020203" pitchFamily="34" charset="0"/>
          </a:endParaRPr>
        </a:p>
      </dgm:t>
    </dgm:pt>
    <dgm:pt modelId="{654BB6EC-A21E-4F51-B792-6DE490D9F44A}" type="sibTrans" cxnId="{2EE17E3E-266D-4C9A-A77B-C0834278C607}">
      <dgm:prSet/>
      <dgm:spPr/>
      <dgm:t>
        <a:bodyPr/>
        <a:lstStyle/>
        <a:p>
          <a:endParaRPr lang="pl-PL">
            <a:latin typeface="Segoe UI Light" panose="020B0502040204020203" pitchFamily="34" charset="0"/>
            <a:cs typeface="Segoe UI Light" panose="020B0502040204020203" pitchFamily="34" charset="0"/>
          </a:endParaRPr>
        </a:p>
      </dgm:t>
    </dgm:pt>
    <dgm:pt modelId="{C5921C0E-40F2-4B84-8A6E-CFFBD365B361}">
      <dgm:prSet/>
      <dgm:spPr/>
      <dgm:t>
        <a:bodyPr/>
        <a:lstStyle/>
        <a:p>
          <a:r>
            <a:rPr lang="pl-PL" dirty="0">
              <a:latin typeface="Segoe UI Light" panose="020B0502040204020203" pitchFamily="34" charset="0"/>
              <a:cs typeface="Segoe UI Light" panose="020B0502040204020203" pitchFamily="34" charset="0"/>
            </a:rPr>
            <a:t>logic flow (component communication)</a:t>
          </a:r>
        </a:p>
      </dgm:t>
    </dgm:pt>
    <dgm:pt modelId="{D5D7E0E0-9EA1-4DE4-BF54-83F6F158A2F3}" type="parTrans" cxnId="{2D6C0DD7-5E24-4B2A-9B11-9E35C1CA3E5D}">
      <dgm:prSet/>
      <dgm:spPr/>
      <dgm:t>
        <a:bodyPr/>
        <a:lstStyle/>
        <a:p>
          <a:endParaRPr lang="en-US"/>
        </a:p>
      </dgm:t>
    </dgm:pt>
    <dgm:pt modelId="{2673B8F6-C718-4DF1-9009-930AB92C69E6}" type="sibTrans" cxnId="{2D6C0DD7-5E24-4B2A-9B11-9E35C1CA3E5D}">
      <dgm:prSet/>
      <dgm:spPr/>
      <dgm:t>
        <a:bodyPr/>
        <a:lstStyle/>
        <a:p>
          <a:endParaRPr lang="en-US"/>
        </a:p>
      </dgm:t>
    </dgm:pt>
    <dgm:pt modelId="{E029BD61-0A9A-4241-914C-C35EDA3BE269}" type="pres">
      <dgm:prSet presAssocID="{AD71C568-B629-4706-B1FA-262E48777904}" presName="CompostProcess" presStyleCnt="0">
        <dgm:presLayoutVars>
          <dgm:dir/>
          <dgm:resizeHandles val="exact"/>
        </dgm:presLayoutVars>
      </dgm:prSet>
      <dgm:spPr/>
    </dgm:pt>
    <dgm:pt modelId="{8AEDA3CA-89EE-45CA-B741-03F1595C87A3}" type="pres">
      <dgm:prSet presAssocID="{AD71C568-B629-4706-B1FA-262E48777904}" presName="arrow" presStyleLbl="bgShp" presStyleIdx="0" presStyleCnt="1"/>
      <dgm:spPr/>
    </dgm:pt>
    <dgm:pt modelId="{5DA058FC-15CC-464C-B160-1BCC3023207C}" type="pres">
      <dgm:prSet presAssocID="{AD71C568-B629-4706-B1FA-262E48777904}" presName="linearProcess" presStyleCnt="0"/>
      <dgm:spPr/>
    </dgm:pt>
    <dgm:pt modelId="{5A974713-F456-4DD7-96FD-D84424A52154}" type="pres">
      <dgm:prSet presAssocID="{DDE09D0D-D2FC-4BFB-A17D-F30812D7C0AD}" presName="textNode" presStyleLbl="node1" presStyleIdx="0" presStyleCnt="4">
        <dgm:presLayoutVars>
          <dgm:bulletEnabled val="1"/>
        </dgm:presLayoutVars>
      </dgm:prSet>
      <dgm:spPr/>
    </dgm:pt>
    <dgm:pt modelId="{BAB98BC3-BCD6-448D-BCD4-222181C68976}" type="pres">
      <dgm:prSet presAssocID="{89968F58-E221-48A6-99FD-86D3542D6AC5}" presName="sibTrans" presStyleCnt="0"/>
      <dgm:spPr/>
    </dgm:pt>
    <dgm:pt modelId="{11C0D56F-FDC8-4ABD-84D7-B662E82DBD68}" type="pres">
      <dgm:prSet presAssocID="{72628825-39F7-4290-AD82-09AE3706A705}" presName="textNode" presStyleLbl="node1" presStyleIdx="1" presStyleCnt="4">
        <dgm:presLayoutVars>
          <dgm:bulletEnabled val="1"/>
        </dgm:presLayoutVars>
      </dgm:prSet>
      <dgm:spPr/>
    </dgm:pt>
    <dgm:pt modelId="{0C8C06B5-A4E3-4A71-820E-506252C644EE}" type="pres">
      <dgm:prSet presAssocID="{82538E79-83E0-45B4-8590-345C8D065D95}" presName="sibTrans" presStyleCnt="0"/>
      <dgm:spPr/>
    </dgm:pt>
    <dgm:pt modelId="{79CE119A-9794-4B31-BFC6-CEA988EFEC6B}" type="pres">
      <dgm:prSet presAssocID="{C5921C0E-40F2-4B84-8A6E-CFFBD365B361}" presName="textNode" presStyleLbl="node1" presStyleIdx="2" presStyleCnt="4">
        <dgm:presLayoutVars>
          <dgm:bulletEnabled val="1"/>
        </dgm:presLayoutVars>
      </dgm:prSet>
      <dgm:spPr/>
    </dgm:pt>
    <dgm:pt modelId="{7813FCB0-4DB8-4EDE-8C98-F5A053805358}" type="pres">
      <dgm:prSet presAssocID="{2673B8F6-C718-4DF1-9009-930AB92C69E6}" presName="sibTrans" presStyleCnt="0"/>
      <dgm:spPr/>
    </dgm:pt>
    <dgm:pt modelId="{C6FACDF3-F4D7-4473-8D3F-E80D0E5B09B7}" type="pres">
      <dgm:prSet presAssocID="{362F39CC-3B39-49E3-B188-0C7B1FBEF25D}" presName="textNode" presStyleLbl="node1" presStyleIdx="3" presStyleCnt="4">
        <dgm:presLayoutVars>
          <dgm:bulletEnabled val="1"/>
        </dgm:presLayoutVars>
      </dgm:prSet>
      <dgm:spPr/>
    </dgm:pt>
  </dgm:ptLst>
  <dgm:cxnLst>
    <dgm:cxn modelId="{F850B70B-AF4B-4DC3-B159-9956EEBF57F4}" srcId="{AD71C568-B629-4706-B1FA-262E48777904}" destId="{DDE09D0D-D2FC-4BFB-A17D-F30812D7C0AD}" srcOrd="0" destOrd="0" parTransId="{D18990BF-889F-4F24-B69A-3C471899874E}" sibTransId="{89968F58-E221-48A6-99FD-86D3542D6AC5}"/>
    <dgm:cxn modelId="{2EE17E3E-266D-4C9A-A77B-C0834278C607}" srcId="{AD71C568-B629-4706-B1FA-262E48777904}" destId="{362F39CC-3B39-49E3-B188-0C7B1FBEF25D}" srcOrd="3" destOrd="0" parTransId="{BB173224-1663-4DB4-8B3D-68696856995D}" sibTransId="{654BB6EC-A21E-4F51-B792-6DE490D9F44A}"/>
    <dgm:cxn modelId="{597BB254-7DFE-4767-BE90-D5A69CEE404B}" type="presOf" srcId="{362F39CC-3B39-49E3-B188-0C7B1FBEF25D}" destId="{C6FACDF3-F4D7-4473-8D3F-E80D0E5B09B7}" srcOrd="0" destOrd="0" presId="urn:microsoft.com/office/officeart/2005/8/layout/hProcess9"/>
    <dgm:cxn modelId="{52E88F88-CC6C-425F-883D-70C26E6AC392}" type="presOf" srcId="{C5921C0E-40F2-4B84-8A6E-CFFBD365B361}" destId="{79CE119A-9794-4B31-BFC6-CEA988EFEC6B}" srcOrd="0" destOrd="0" presId="urn:microsoft.com/office/officeart/2005/8/layout/hProcess9"/>
    <dgm:cxn modelId="{3E86D89A-3B29-4009-8CD8-0CA607B4E811}" type="presOf" srcId="{AD71C568-B629-4706-B1FA-262E48777904}" destId="{E029BD61-0A9A-4241-914C-C35EDA3BE269}" srcOrd="0" destOrd="0" presId="urn:microsoft.com/office/officeart/2005/8/layout/hProcess9"/>
    <dgm:cxn modelId="{2D6C0DD7-5E24-4B2A-9B11-9E35C1CA3E5D}" srcId="{AD71C568-B629-4706-B1FA-262E48777904}" destId="{C5921C0E-40F2-4B84-8A6E-CFFBD365B361}" srcOrd="2" destOrd="0" parTransId="{D5D7E0E0-9EA1-4DE4-BF54-83F6F158A2F3}" sibTransId="{2673B8F6-C718-4DF1-9009-930AB92C69E6}"/>
    <dgm:cxn modelId="{E04E83E5-C010-4673-A260-8AB23D6E3263}" type="presOf" srcId="{72628825-39F7-4290-AD82-09AE3706A705}" destId="{11C0D56F-FDC8-4ABD-84D7-B662E82DBD68}" srcOrd="0" destOrd="0" presId="urn:microsoft.com/office/officeart/2005/8/layout/hProcess9"/>
    <dgm:cxn modelId="{3CD00BF3-0469-4090-B8FF-6010AB828EA1}" type="presOf" srcId="{DDE09D0D-D2FC-4BFB-A17D-F30812D7C0AD}" destId="{5A974713-F456-4DD7-96FD-D84424A52154}" srcOrd="0" destOrd="0" presId="urn:microsoft.com/office/officeart/2005/8/layout/hProcess9"/>
    <dgm:cxn modelId="{210E9AF3-4AF4-414F-80EB-CC55CA4C22BF}" srcId="{AD71C568-B629-4706-B1FA-262E48777904}" destId="{72628825-39F7-4290-AD82-09AE3706A705}" srcOrd="1" destOrd="0" parTransId="{5358904A-26BB-42EC-8F06-2482046677D2}" sibTransId="{82538E79-83E0-45B4-8590-345C8D065D95}"/>
    <dgm:cxn modelId="{B4DD70EC-C399-4FEC-99FC-3E1E12504962}" type="presParOf" srcId="{E029BD61-0A9A-4241-914C-C35EDA3BE269}" destId="{8AEDA3CA-89EE-45CA-B741-03F1595C87A3}" srcOrd="0" destOrd="0" presId="urn:microsoft.com/office/officeart/2005/8/layout/hProcess9"/>
    <dgm:cxn modelId="{D2C801A3-788B-46BE-BE40-84F027ECD5ED}" type="presParOf" srcId="{E029BD61-0A9A-4241-914C-C35EDA3BE269}" destId="{5DA058FC-15CC-464C-B160-1BCC3023207C}" srcOrd="1" destOrd="0" presId="urn:microsoft.com/office/officeart/2005/8/layout/hProcess9"/>
    <dgm:cxn modelId="{B95AFF28-343E-4757-A927-B7BBE7631E07}" type="presParOf" srcId="{5DA058FC-15CC-464C-B160-1BCC3023207C}" destId="{5A974713-F456-4DD7-96FD-D84424A52154}" srcOrd="0" destOrd="0" presId="urn:microsoft.com/office/officeart/2005/8/layout/hProcess9"/>
    <dgm:cxn modelId="{0F7325BD-0ED6-4FC7-A1E7-4D87FAF0894A}" type="presParOf" srcId="{5DA058FC-15CC-464C-B160-1BCC3023207C}" destId="{BAB98BC3-BCD6-448D-BCD4-222181C68976}" srcOrd="1" destOrd="0" presId="urn:microsoft.com/office/officeart/2005/8/layout/hProcess9"/>
    <dgm:cxn modelId="{B40806BB-C04D-4182-9E1A-AD22B56B9B1F}" type="presParOf" srcId="{5DA058FC-15CC-464C-B160-1BCC3023207C}" destId="{11C0D56F-FDC8-4ABD-84D7-B662E82DBD68}" srcOrd="2" destOrd="0" presId="urn:microsoft.com/office/officeart/2005/8/layout/hProcess9"/>
    <dgm:cxn modelId="{70EBE290-C376-4FE9-9264-5736469756C4}" type="presParOf" srcId="{5DA058FC-15CC-464C-B160-1BCC3023207C}" destId="{0C8C06B5-A4E3-4A71-820E-506252C644EE}" srcOrd="3" destOrd="0" presId="urn:microsoft.com/office/officeart/2005/8/layout/hProcess9"/>
    <dgm:cxn modelId="{D2336457-929C-4D0A-93F3-53E7AD05C695}" type="presParOf" srcId="{5DA058FC-15CC-464C-B160-1BCC3023207C}" destId="{79CE119A-9794-4B31-BFC6-CEA988EFEC6B}" srcOrd="4" destOrd="0" presId="urn:microsoft.com/office/officeart/2005/8/layout/hProcess9"/>
    <dgm:cxn modelId="{CC845B5F-5B00-4CB6-958B-D42660F917F3}" type="presParOf" srcId="{5DA058FC-15CC-464C-B160-1BCC3023207C}" destId="{7813FCB0-4DB8-4EDE-8C98-F5A053805358}" srcOrd="5" destOrd="0" presId="urn:microsoft.com/office/officeart/2005/8/layout/hProcess9"/>
    <dgm:cxn modelId="{EC21B6D3-E314-4308-B24E-AB7B08EC3942}" type="presParOf" srcId="{5DA058FC-15CC-464C-B160-1BCC3023207C}" destId="{C6FACDF3-F4D7-4473-8D3F-E80D0E5B09B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9182B9-3D20-44E5-9DFE-0E12BEE579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2B9631D-140B-4DDB-B6C0-DCC1E4D7939F}" type="pres">
      <dgm:prSet presAssocID="{EB9182B9-3D20-44E5-9DFE-0E12BEE579B7}" presName="diagram" presStyleCnt="0">
        <dgm:presLayoutVars>
          <dgm:dir/>
          <dgm:resizeHandles val="exact"/>
        </dgm:presLayoutVars>
      </dgm:prSet>
      <dgm:spPr/>
    </dgm:pt>
  </dgm:ptLst>
  <dgm:cxnLst>
    <dgm:cxn modelId="{78853DF5-D664-4042-ADDB-33E4C9D1CEED}" type="presOf" srcId="{EB9182B9-3D20-44E5-9DFE-0E12BEE579B7}" destId="{52B9631D-140B-4DDB-B6C0-DCC1E4D7939F}"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BE2862-7C49-4D5A-833F-AB3CFE76202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EA12A4D2-3A9C-453C-A1F7-9A01A89304C2}">
      <dgm:prSet/>
      <dgm:spPr/>
      <dgm:t>
        <a:bodyPr/>
        <a:lstStyle/>
        <a:p>
          <a:r>
            <a:rPr lang="en-US" dirty="0"/>
            <a:t>everything is component</a:t>
          </a:r>
          <a:r>
            <a:rPr lang="pl-PL" dirty="0"/>
            <a:t>…</a:t>
          </a:r>
          <a:endParaRPr lang="en-US" dirty="0"/>
        </a:p>
      </dgm:t>
    </dgm:pt>
    <dgm:pt modelId="{DF5028EE-2AFA-4FEC-B5A6-67432581838D}" type="parTrans" cxnId="{2157F58C-3483-460A-A2F2-9577FAF2F245}">
      <dgm:prSet/>
      <dgm:spPr/>
      <dgm:t>
        <a:bodyPr/>
        <a:lstStyle/>
        <a:p>
          <a:endParaRPr lang="en-US"/>
        </a:p>
      </dgm:t>
    </dgm:pt>
    <dgm:pt modelId="{50DD8976-9E71-4FE5-A9E1-C424A7CF0209}" type="sibTrans" cxnId="{2157F58C-3483-460A-A2F2-9577FAF2F245}">
      <dgm:prSet/>
      <dgm:spPr/>
      <dgm:t>
        <a:bodyPr/>
        <a:lstStyle/>
        <a:p>
          <a:endParaRPr lang="en-US"/>
        </a:p>
      </dgm:t>
    </dgm:pt>
    <dgm:pt modelId="{ECC9856E-1D15-418E-9134-0FE8B407AEA0}">
      <dgm:prSet/>
      <dgm:spPr/>
      <dgm:t>
        <a:bodyPr/>
        <a:lstStyle/>
        <a:p>
          <a:r>
            <a:rPr lang="pl-PL" dirty="0"/>
            <a:t>…web component</a:t>
          </a:r>
          <a:endParaRPr lang="en-US" dirty="0"/>
        </a:p>
      </dgm:t>
    </dgm:pt>
    <dgm:pt modelId="{57013AF8-C4DB-4875-8595-A7F0BE14BB4A}" type="parTrans" cxnId="{7E732AA8-3368-4272-91C5-C832D8FA1C92}">
      <dgm:prSet/>
      <dgm:spPr/>
      <dgm:t>
        <a:bodyPr/>
        <a:lstStyle/>
        <a:p>
          <a:endParaRPr lang="en-US"/>
        </a:p>
      </dgm:t>
    </dgm:pt>
    <dgm:pt modelId="{7447F12E-6E3B-4994-A58C-D5E994938EE6}" type="sibTrans" cxnId="{7E732AA8-3368-4272-91C5-C832D8FA1C92}">
      <dgm:prSet/>
      <dgm:spPr/>
      <dgm:t>
        <a:bodyPr/>
        <a:lstStyle/>
        <a:p>
          <a:endParaRPr lang="en-US"/>
        </a:p>
      </dgm:t>
    </dgm:pt>
    <dgm:pt modelId="{105C5857-2F80-47D6-838C-5E335437F262}">
      <dgm:prSet/>
      <dgm:spPr/>
      <dgm:t>
        <a:bodyPr/>
        <a:lstStyle/>
        <a:p>
          <a:r>
            <a:rPr lang="pl-PL" dirty="0" err="1"/>
            <a:t>has</a:t>
          </a:r>
          <a:r>
            <a:rPr lang="pl-PL" dirty="0"/>
            <a:t> </a:t>
          </a:r>
          <a:r>
            <a:rPr lang="pl-PL" dirty="0" err="1"/>
            <a:t>structure</a:t>
          </a:r>
          <a:r>
            <a:rPr lang="pl-PL" dirty="0"/>
            <a:t>, </a:t>
          </a:r>
          <a:r>
            <a:rPr lang="pl-PL" dirty="0" err="1"/>
            <a:t>state</a:t>
          </a:r>
          <a:r>
            <a:rPr lang="pl-PL" dirty="0"/>
            <a:t> &amp; </a:t>
          </a:r>
          <a:r>
            <a:rPr lang="pl-PL" dirty="0" err="1"/>
            <a:t>behaviour</a:t>
          </a:r>
          <a:endParaRPr lang="en-US" dirty="0"/>
        </a:p>
      </dgm:t>
    </dgm:pt>
    <dgm:pt modelId="{81C68B23-009B-4F9F-8D8E-E96F5F78335C}" type="parTrans" cxnId="{AE5DF5FD-C19F-472F-A8E0-49C27B385C3E}">
      <dgm:prSet/>
      <dgm:spPr/>
      <dgm:t>
        <a:bodyPr/>
        <a:lstStyle/>
        <a:p>
          <a:endParaRPr lang="en-US"/>
        </a:p>
      </dgm:t>
    </dgm:pt>
    <dgm:pt modelId="{B355ABBB-F073-48A5-B490-EF02910487B9}" type="sibTrans" cxnId="{AE5DF5FD-C19F-472F-A8E0-49C27B385C3E}">
      <dgm:prSet/>
      <dgm:spPr/>
      <dgm:t>
        <a:bodyPr/>
        <a:lstStyle/>
        <a:p>
          <a:endParaRPr lang="en-US"/>
        </a:p>
      </dgm:t>
    </dgm:pt>
    <dgm:pt modelId="{17229A43-6624-40CF-A4EF-ECC2A6038D99}">
      <dgm:prSet/>
      <dgm:spPr/>
      <dgm:t>
        <a:bodyPr/>
        <a:lstStyle/>
        <a:p>
          <a:r>
            <a:rPr lang="pl-PL" dirty="0" err="1"/>
            <a:t>user</a:t>
          </a:r>
          <a:r>
            <a:rPr lang="pl-PL" dirty="0"/>
            <a:t> </a:t>
          </a:r>
          <a:r>
            <a:rPr lang="pl-PL" dirty="0" err="1"/>
            <a:t>can</a:t>
          </a:r>
          <a:r>
            <a:rPr lang="pl-PL" dirty="0"/>
            <a:t> </a:t>
          </a:r>
          <a:r>
            <a:rPr lang="pl-PL" dirty="0" err="1"/>
            <a:t>interact</a:t>
          </a:r>
          <a:r>
            <a:rPr lang="pl-PL" dirty="0"/>
            <a:t> with…</a:t>
          </a:r>
          <a:endParaRPr lang="en-US" dirty="0"/>
        </a:p>
      </dgm:t>
    </dgm:pt>
    <dgm:pt modelId="{6EB72554-84E5-4A08-A8D5-AB2DD7FDC0A0}" type="parTrans" cxnId="{321D5AFE-10B1-4587-B955-187E75B2AC3A}">
      <dgm:prSet/>
      <dgm:spPr/>
      <dgm:t>
        <a:bodyPr/>
        <a:lstStyle/>
        <a:p>
          <a:endParaRPr lang="en-US"/>
        </a:p>
      </dgm:t>
    </dgm:pt>
    <dgm:pt modelId="{C40F6E75-1F51-4801-AE3E-F4E87C498DEC}" type="sibTrans" cxnId="{321D5AFE-10B1-4587-B955-187E75B2AC3A}">
      <dgm:prSet/>
      <dgm:spPr/>
      <dgm:t>
        <a:bodyPr/>
        <a:lstStyle/>
        <a:p>
          <a:endParaRPr lang="en-US"/>
        </a:p>
      </dgm:t>
    </dgm:pt>
    <dgm:pt modelId="{63E44002-88BE-496B-BF65-8C1C008E2867}">
      <dgm:prSet/>
      <dgm:spPr/>
      <dgm:t>
        <a:bodyPr/>
        <a:lstStyle/>
        <a:p>
          <a:r>
            <a:rPr lang="pl-PL" dirty="0" err="1"/>
            <a:t>it’s</a:t>
          </a:r>
          <a:r>
            <a:rPr lang="pl-PL" dirty="0"/>
            <a:t> </a:t>
          </a:r>
          <a:r>
            <a:rPr lang="pl-PL" dirty="0" err="1"/>
            <a:t>rendered</a:t>
          </a:r>
          <a:r>
            <a:rPr lang="pl-PL" dirty="0"/>
            <a:t> (</a:t>
          </a:r>
          <a:r>
            <a:rPr lang="pl-PL" dirty="0" err="1"/>
            <a:t>visible</a:t>
          </a:r>
          <a:r>
            <a:rPr lang="pl-PL" dirty="0"/>
            <a:t>?)</a:t>
          </a:r>
          <a:endParaRPr lang="en-US" dirty="0"/>
        </a:p>
      </dgm:t>
    </dgm:pt>
    <dgm:pt modelId="{6BDEFD54-A656-4624-B635-E269E1B53CE8}" type="parTrans" cxnId="{32061824-B6EE-4172-9B23-6134994747A5}">
      <dgm:prSet/>
      <dgm:spPr/>
      <dgm:t>
        <a:bodyPr/>
        <a:lstStyle/>
        <a:p>
          <a:endParaRPr lang="en-US"/>
        </a:p>
      </dgm:t>
    </dgm:pt>
    <dgm:pt modelId="{52B8EFB9-5B3D-4CDC-8769-3AADA02A317F}" type="sibTrans" cxnId="{32061824-B6EE-4172-9B23-6134994747A5}">
      <dgm:prSet/>
      <dgm:spPr/>
      <dgm:t>
        <a:bodyPr/>
        <a:lstStyle/>
        <a:p>
          <a:endParaRPr lang="en-US"/>
        </a:p>
      </dgm:t>
    </dgm:pt>
    <dgm:pt modelId="{4000EC1B-877D-44E8-AB1D-190136BE487F}" type="pres">
      <dgm:prSet presAssocID="{CFBE2862-7C49-4D5A-833F-AB3CFE762029}" presName="linear" presStyleCnt="0">
        <dgm:presLayoutVars>
          <dgm:animLvl val="lvl"/>
          <dgm:resizeHandles val="exact"/>
        </dgm:presLayoutVars>
      </dgm:prSet>
      <dgm:spPr/>
    </dgm:pt>
    <dgm:pt modelId="{4B060FDE-6A75-41A4-B1EF-AC12BEFD141F}" type="pres">
      <dgm:prSet presAssocID="{EA12A4D2-3A9C-453C-A1F7-9A01A89304C2}" presName="parentText" presStyleLbl="node1" presStyleIdx="0" presStyleCnt="5">
        <dgm:presLayoutVars>
          <dgm:chMax val="0"/>
          <dgm:bulletEnabled val="1"/>
        </dgm:presLayoutVars>
      </dgm:prSet>
      <dgm:spPr/>
    </dgm:pt>
    <dgm:pt modelId="{691C9F8E-C76E-4844-8C2D-04B5C41146A3}" type="pres">
      <dgm:prSet presAssocID="{50DD8976-9E71-4FE5-A9E1-C424A7CF0209}" presName="spacer" presStyleCnt="0"/>
      <dgm:spPr/>
    </dgm:pt>
    <dgm:pt modelId="{541C3FD9-744F-4B0C-B279-30A367880A20}" type="pres">
      <dgm:prSet presAssocID="{ECC9856E-1D15-418E-9134-0FE8B407AEA0}" presName="parentText" presStyleLbl="node1" presStyleIdx="1" presStyleCnt="5">
        <dgm:presLayoutVars>
          <dgm:chMax val="0"/>
          <dgm:bulletEnabled val="1"/>
        </dgm:presLayoutVars>
      </dgm:prSet>
      <dgm:spPr/>
    </dgm:pt>
    <dgm:pt modelId="{1C53A022-CA45-4387-8DDB-BF5ACB2AB43C}" type="pres">
      <dgm:prSet presAssocID="{7447F12E-6E3B-4994-A58C-D5E994938EE6}" presName="spacer" presStyleCnt="0"/>
      <dgm:spPr/>
    </dgm:pt>
    <dgm:pt modelId="{990C8AC5-28B8-4603-B6A6-08A17A001DE7}" type="pres">
      <dgm:prSet presAssocID="{105C5857-2F80-47D6-838C-5E335437F262}" presName="parentText" presStyleLbl="node1" presStyleIdx="2" presStyleCnt="5">
        <dgm:presLayoutVars>
          <dgm:chMax val="0"/>
          <dgm:bulletEnabled val="1"/>
        </dgm:presLayoutVars>
      </dgm:prSet>
      <dgm:spPr/>
    </dgm:pt>
    <dgm:pt modelId="{BD14583C-AF63-4BB1-8C35-F452D4072016}" type="pres">
      <dgm:prSet presAssocID="{B355ABBB-F073-48A5-B490-EF02910487B9}" presName="spacer" presStyleCnt="0"/>
      <dgm:spPr/>
    </dgm:pt>
    <dgm:pt modelId="{49C8B74F-E64E-490C-8E35-C85FE0EDF1C0}" type="pres">
      <dgm:prSet presAssocID="{17229A43-6624-40CF-A4EF-ECC2A6038D99}" presName="parentText" presStyleLbl="node1" presStyleIdx="3" presStyleCnt="5">
        <dgm:presLayoutVars>
          <dgm:chMax val="0"/>
          <dgm:bulletEnabled val="1"/>
        </dgm:presLayoutVars>
      </dgm:prSet>
      <dgm:spPr/>
    </dgm:pt>
    <dgm:pt modelId="{ED9D235F-C232-4268-B6E1-25C25F1CD106}" type="pres">
      <dgm:prSet presAssocID="{C40F6E75-1F51-4801-AE3E-F4E87C498DEC}" presName="spacer" presStyleCnt="0"/>
      <dgm:spPr/>
    </dgm:pt>
    <dgm:pt modelId="{D7471E45-4B42-41F3-9029-622E8E25BB1D}" type="pres">
      <dgm:prSet presAssocID="{63E44002-88BE-496B-BF65-8C1C008E2867}" presName="parentText" presStyleLbl="node1" presStyleIdx="4" presStyleCnt="5">
        <dgm:presLayoutVars>
          <dgm:chMax val="0"/>
          <dgm:bulletEnabled val="1"/>
        </dgm:presLayoutVars>
      </dgm:prSet>
      <dgm:spPr/>
    </dgm:pt>
  </dgm:ptLst>
  <dgm:cxnLst>
    <dgm:cxn modelId="{E2752319-09CA-4DB5-B8DE-3D47D205B622}" type="presOf" srcId="{ECC9856E-1D15-418E-9134-0FE8B407AEA0}" destId="{541C3FD9-744F-4B0C-B279-30A367880A20}" srcOrd="0" destOrd="0" presId="urn:microsoft.com/office/officeart/2005/8/layout/vList2"/>
    <dgm:cxn modelId="{8266831B-3DE6-4712-94EE-96826ADADCD6}" type="presOf" srcId="{63E44002-88BE-496B-BF65-8C1C008E2867}" destId="{D7471E45-4B42-41F3-9029-622E8E25BB1D}" srcOrd="0" destOrd="0" presId="urn:microsoft.com/office/officeart/2005/8/layout/vList2"/>
    <dgm:cxn modelId="{22B58A1C-5E00-4056-8125-C5EEE45D5FD5}" type="presOf" srcId="{105C5857-2F80-47D6-838C-5E335437F262}" destId="{990C8AC5-28B8-4603-B6A6-08A17A001DE7}" srcOrd="0" destOrd="0" presId="urn:microsoft.com/office/officeart/2005/8/layout/vList2"/>
    <dgm:cxn modelId="{32061824-B6EE-4172-9B23-6134994747A5}" srcId="{CFBE2862-7C49-4D5A-833F-AB3CFE762029}" destId="{63E44002-88BE-496B-BF65-8C1C008E2867}" srcOrd="4" destOrd="0" parTransId="{6BDEFD54-A656-4624-B635-E269E1B53CE8}" sibTransId="{52B8EFB9-5B3D-4CDC-8769-3AADA02A317F}"/>
    <dgm:cxn modelId="{5B0F1149-DC46-4C6A-86DC-5ABC421A15F3}" type="presOf" srcId="{EA12A4D2-3A9C-453C-A1F7-9A01A89304C2}" destId="{4B060FDE-6A75-41A4-B1EF-AC12BEFD141F}" srcOrd="0" destOrd="0" presId="urn:microsoft.com/office/officeart/2005/8/layout/vList2"/>
    <dgm:cxn modelId="{2157F58C-3483-460A-A2F2-9577FAF2F245}" srcId="{CFBE2862-7C49-4D5A-833F-AB3CFE762029}" destId="{EA12A4D2-3A9C-453C-A1F7-9A01A89304C2}" srcOrd="0" destOrd="0" parTransId="{DF5028EE-2AFA-4FEC-B5A6-67432581838D}" sibTransId="{50DD8976-9E71-4FE5-A9E1-C424A7CF0209}"/>
    <dgm:cxn modelId="{F406E799-7290-4F3F-AC70-29ED69698462}" type="presOf" srcId="{CFBE2862-7C49-4D5A-833F-AB3CFE762029}" destId="{4000EC1B-877D-44E8-AB1D-190136BE487F}" srcOrd="0" destOrd="0" presId="urn:microsoft.com/office/officeart/2005/8/layout/vList2"/>
    <dgm:cxn modelId="{BD6C1F9C-DB26-4AAC-8907-09BB69712A0B}" type="presOf" srcId="{17229A43-6624-40CF-A4EF-ECC2A6038D99}" destId="{49C8B74F-E64E-490C-8E35-C85FE0EDF1C0}" srcOrd="0" destOrd="0" presId="urn:microsoft.com/office/officeart/2005/8/layout/vList2"/>
    <dgm:cxn modelId="{7E732AA8-3368-4272-91C5-C832D8FA1C92}" srcId="{CFBE2862-7C49-4D5A-833F-AB3CFE762029}" destId="{ECC9856E-1D15-418E-9134-0FE8B407AEA0}" srcOrd="1" destOrd="0" parTransId="{57013AF8-C4DB-4875-8595-A7F0BE14BB4A}" sibTransId="{7447F12E-6E3B-4994-A58C-D5E994938EE6}"/>
    <dgm:cxn modelId="{AE5DF5FD-C19F-472F-A8E0-49C27B385C3E}" srcId="{CFBE2862-7C49-4D5A-833F-AB3CFE762029}" destId="{105C5857-2F80-47D6-838C-5E335437F262}" srcOrd="2" destOrd="0" parTransId="{81C68B23-009B-4F9F-8D8E-E96F5F78335C}" sibTransId="{B355ABBB-F073-48A5-B490-EF02910487B9}"/>
    <dgm:cxn modelId="{321D5AFE-10B1-4587-B955-187E75B2AC3A}" srcId="{CFBE2862-7C49-4D5A-833F-AB3CFE762029}" destId="{17229A43-6624-40CF-A4EF-ECC2A6038D99}" srcOrd="3" destOrd="0" parTransId="{6EB72554-84E5-4A08-A8D5-AB2DD7FDC0A0}" sibTransId="{C40F6E75-1F51-4801-AE3E-F4E87C498DEC}"/>
    <dgm:cxn modelId="{8CEC3203-0081-4211-9B64-070E1AE70D74}" type="presParOf" srcId="{4000EC1B-877D-44E8-AB1D-190136BE487F}" destId="{4B060FDE-6A75-41A4-B1EF-AC12BEFD141F}" srcOrd="0" destOrd="0" presId="urn:microsoft.com/office/officeart/2005/8/layout/vList2"/>
    <dgm:cxn modelId="{FE83AB7F-9F82-43F5-BBDD-BD0E11427777}" type="presParOf" srcId="{4000EC1B-877D-44E8-AB1D-190136BE487F}" destId="{691C9F8E-C76E-4844-8C2D-04B5C41146A3}" srcOrd="1" destOrd="0" presId="urn:microsoft.com/office/officeart/2005/8/layout/vList2"/>
    <dgm:cxn modelId="{73444443-CD4C-4F72-9F91-12E226AE7C72}" type="presParOf" srcId="{4000EC1B-877D-44E8-AB1D-190136BE487F}" destId="{541C3FD9-744F-4B0C-B279-30A367880A20}" srcOrd="2" destOrd="0" presId="urn:microsoft.com/office/officeart/2005/8/layout/vList2"/>
    <dgm:cxn modelId="{8CB5E53C-F3FE-48F9-A1EE-A90DF906A1F2}" type="presParOf" srcId="{4000EC1B-877D-44E8-AB1D-190136BE487F}" destId="{1C53A022-CA45-4387-8DDB-BF5ACB2AB43C}" srcOrd="3" destOrd="0" presId="urn:microsoft.com/office/officeart/2005/8/layout/vList2"/>
    <dgm:cxn modelId="{E67C0DCA-DBD1-4C85-A531-1059E22778D4}" type="presParOf" srcId="{4000EC1B-877D-44E8-AB1D-190136BE487F}" destId="{990C8AC5-28B8-4603-B6A6-08A17A001DE7}" srcOrd="4" destOrd="0" presId="urn:microsoft.com/office/officeart/2005/8/layout/vList2"/>
    <dgm:cxn modelId="{7CEBA404-6AC3-4430-9411-2DE9622D5DA3}" type="presParOf" srcId="{4000EC1B-877D-44E8-AB1D-190136BE487F}" destId="{BD14583C-AF63-4BB1-8C35-F452D4072016}" srcOrd="5" destOrd="0" presId="urn:microsoft.com/office/officeart/2005/8/layout/vList2"/>
    <dgm:cxn modelId="{F4F8BACD-6BA5-4EC8-A260-D6D329BB026C}" type="presParOf" srcId="{4000EC1B-877D-44E8-AB1D-190136BE487F}" destId="{49C8B74F-E64E-490C-8E35-C85FE0EDF1C0}" srcOrd="6" destOrd="0" presId="urn:microsoft.com/office/officeart/2005/8/layout/vList2"/>
    <dgm:cxn modelId="{D4694D4B-6616-4AF4-85DD-CCC0AD8F574F}" type="presParOf" srcId="{4000EC1B-877D-44E8-AB1D-190136BE487F}" destId="{ED9D235F-C232-4268-B6E1-25C25F1CD106}" srcOrd="7" destOrd="0" presId="urn:microsoft.com/office/officeart/2005/8/layout/vList2"/>
    <dgm:cxn modelId="{8B3569B2-46EE-4703-80CB-64DE11363BF7}" type="presParOf" srcId="{4000EC1B-877D-44E8-AB1D-190136BE487F}" destId="{D7471E45-4B42-41F3-9029-622E8E25BB1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B0C632-3529-452B-97FF-C14B923F195A}" type="doc">
      <dgm:prSet loTypeId="urn:microsoft.com/office/officeart/2005/8/layout/hProcess4" loCatId="process" qsTypeId="urn:microsoft.com/office/officeart/2005/8/quickstyle/simple1" qsCatId="simple" csTypeId="urn:microsoft.com/office/officeart/2005/8/colors/accent1_2" csCatId="accent1"/>
      <dgm:spPr/>
      <dgm:t>
        <a:bodyPr/>
        <a:lstStyle/>
        <a:p>
          <a:endParaRPr lang="en-US"/>
        </a:p>
      </dgm:t>
    </dgm:pt>
    <dgm:pt modelId="{C6A7381C-66E9-4C8E-9AB6-81963741D9FA}">
      <dgm:prSet/>
      <dgm:spPr/>
      <dgm:t>
        <a:bodyPr/>
        <a:lstStyle/>
        <a:p>
          <a:r>
            <a:rPr lang="pl-PL"/>
            <a:t>l</a:t>
          </a:r>
          <a:r>
            <a:rPr lang="en-US"/>
            <a:t>oad </a:t>
          </a:r>
          <a:r>
            <a:rPr lang="pl-PL"/>
            <a:t>html/css/</a:t>
          </a:r>
          <a:r>
            <a:rPr lang="en-US"/>
            <a:t>js dependencies</a:t>
          </a:r>
        </a:p>
      </dgm:t>
    </dgm:pt>
    <dgm:pt modelId="{F4D0C329-E090-4C7F-B64E-BC21D12243CC}" type="parTrans" cxnId="{32D9BEEF-3F36-4EB2-9100-0E5DCC10A6AB}">
      <dgm:prSet/>
      <dgm:spPr/>
      <dgm:t>
        <a:bodyPr/>
        <a:lstStyle/>
        <a:p>
          <a:endParaRPr lang="en-US"/>
        </a:p>
      </dgm:t>
    </dgm:pt>
    <dgm:pt modelId="{A2266AD6-6FD2-498E-A861-346C4F2946EF}" type="sibTrans" cxnId="{32D9BEEF-3F36-4EB2-9100-0E5DCC10A6AB}">
      <dgm:prSet/>
      <dgm:spPr/>
      <dgm:t>
        <a:bodyPr/>
        <a:lstStyle/>
        <a:p>
          <a:endParaRPr lang="en-US"/>
        </a:p>
      </dgm:t>
    </dgm:pt>
    <dgm:pt modelId="{01F304FB-DFAD-4118-B752-19F2C7ED1851}">
      <dgm:prSet/>
      <dgm:spPr/>
      <dgm:t>
        <a:bodyPr/>
        <a:lstStyle/>
        <a:p>
          <a:r>
            <a:rPr lang="pl-PL" dirty="0"/>
            <a:t>b</a:t>
          </a:r>
          <a:r>
            <a:rPr lang="en-US" dirty="0" err="1"/>
            <a:t>ootstrap</a:t>
          </a:r>
          <a:r>
            <a:rPr lang="pl-PL" dirty="0"/>
            <a:t> </a:t>
          </a:r>
          <a:r>
            <a:rPr lang="pl-PL" dirty="0" err="1"/>
            <a:t>application</a:t>
          </a:r>
          <a:endParaRPr lang="en-US" dirty="0"/>
        </a:p>
      </dgm:t>
    </dgm:pt>
    <dgm:pt modelId="{78D6B27D-4630-449C-A70F-3ECB5A991B6F}" type="parTrans" cxnId="{4227E51B-4815-4043-9BC4-E3FD17E9F6E9}">
      <dgm:prSet/>
      <dgm:spPr/>
      <dgm:t>
        <a:bodyPr/>
        <a:lstStyle/>
        <a:p>
          <a:endParaRPr lang="en-US"/>
        </a:p>
      </dgm:t>
    </dgm:pt>
    <dgm:pt modelId="{A0238AEE-FA38-4425-8ACF-0112DD9AE937}" type="sibTrans" cxnId="{4227E51B-4815-4043-9BC4-E3FD17E9F6E9}">
      <dgm:prSet/>
      <dgm:spPr/>
      <dgm:t>
        <a:bodyPr/>
        <a:lstStyle/>
        <a:p>
          <a:endParaRPr lang="en-US"/>
        </a:p>
      </dgm:t>
    </dgm:pt>
    <dgm:pt modelId="{5B1C2907-EE7D-4FD6-A6E5-5E3A3BC103C9}">
      <dgm:prSet/>
      <dgm:spPr/>
      <dgm:t>
        <a:bodyPr/>
        <a:lstStyle/>
        <a:p>
          <a:r>
            <a:rPr lang="pl-PL"/>
            <a:t>run module</a:t>
          </a:r>
          <a:endParaRPr lang="en-US"/>
        </a:p>
      </dgm:t>
    </dgm:pt>
    <dgm:pt modelId="{76F1AE8D-927C-4C98-B73D-F8B504C8455F}" type="parTrans" cxnId="{0BDB6190-9290-41F8-B568-17142F2337CF}">
      <dgm:prSet/>
      <dgm:spPr/>
      <dgm:t>
        <a:bodyPr/>
        <a:lstStyle/>
        <a:p>
          <a:endParaRPr lang="en-US"/>
        </a:p>
      </dgm:t>
    </dgm:pt>
    <dgm:pt modelId="{DD3111EB-508E-4C2E-B7B5-EFE6D9389700}" type="sibTrans" cxnId="{0BDB6190-9290-41F8-B568-17142F2337CF}">
      <dgm:prSet/>
      <dgm:spPr/>
      <dgm:t>
        <a:bodyPr/>
        <a:lstStyle/>
        <a:p>
          <a:endParaRPr lang="en-US"/>
        </a:p>
      </dgm:t>
    </dgm:pt>
    <dgm:pt modelId="{9B89B461-24DA-47C2-9174-75351AECD5EB}">
      <dgm:prSet/>
      <dgm:spPr/>
      <dgm:t>
        <a:bodyPr/>
        <a:lstStyle/>
        <a:p>
          <a:r>
            <a:rPr lang="pl-PL"/>
            <a:t>create components</a:t>
          </a:r>
          <a:endParaRPr lang="en-US"/>
        </a:p>
      </dgm:t>
    </dgm:pt>
    <dgm:pt modelId="{0D182136-CE6D-4591-9ADC-E4D85E08ABBB}" type="parTrans" cxnId="{5EEA4D66-E0EA-4E66-9977-0BC5B01E80F5}">
      <dgm:prSet/>
      <dgm:spPr/>
      <dgm:t>
        <a:bodyPr/>
        <a:lstStyle/>
        <a:p>
          <a:endParaRPr lang="en-US"/>
        </a:p>
      </dgm:t>
    </dgm:pt>
    <dgm:pt modelId="{E92F17C0-C412-4CCF-9332-ABF1E0324A01}" type="sibTrans" cxnId="{5EEA4D66-E0EA-4E66-9977-0BC5B01E80F5}">
      <dgm:prSet/>
      <dgm:spPr/>
      <dgm:t>
        <a:bodyPr/>
        <a:lstStyle/>
        <a:p>
          <a:endParaRPr lang="en-US"/>
        </a:p>
      </dgm:t>
    </dgm:pt>
    <dgm:pt modelId="{475BDEED-A97C-4A7C-A336-DC3988BBEF27}">
      <dgm:prSet/>
      <dgm:spPr/>
      <dgm:t>
        <a:bodyPr/>
        <a:lstStyle/>
        <a:p>
          <a:r>
            <a:rPr lang="pl-PL"/>
            <a:t>r</a:t>
          </a:r>
          <a:r>
            <a:rPr lang="en-US"/>
            <a:t>ender</a:t>
          </a:r>
          <a:r>
            <a:rPr lang="pl-PL"/>
            <a:t> components</a:t>
          </a:r>
          <a:endParaRPr lang="en-US"/>
        </a:p>
      </dgm:t>
    </dgm:pt>
    <dgm:pt modelId="{ABB12F93-0786-42C4-A3B9-6465DD9AC126}" type="parTrans" cxnId="{F5A382FA-3DFB-45B1-A303-B5FADACDB5AB}">
      <dgm:prSet/>
      <dgm:spPr/>
      <dgm:t>
        <a:bodyPr/>
        <a:lstStyle/>
        <a:p>
          <a:endParaRPr lang="en-US"/>
        </a:p>
      </dgm:t>
    </dgm:pt>
    <dgm:pt modelId="{C7E4756B-10F0-429E-AA04-CD5FA041C559}" type="sibTrans" cxnId="{F5A382FA-3DFB-45B1-A303-B5FADACDB5AB}">
      <dgm:prSet/>
      <dgm:spPr/>
      <dgm:t>
        <a:bodyPr/>
        <a:lstStyle/>
        <a:p>
          <a:endParaRPr lang="en-US"/>
        </a:p>
      </dgm:t>
    </dgm:pt>
    <dgm:pt modelId="{CC8AA8A8-1D13-4E7F-A5A9-CF9CF0ABF0FC}" type="pres">
      <dgm:prSet presAssocID="{22B0C632-3529-452B-97FF-C14B923F195A}" presName="Name0" presStyleCnt="0">
        <dgm:presLayoutVars>
          <dgm:dir/>
          <dgm:animLvl val="lvl"/>
          <dgm:resizeHandles val="exact"/>
        </dgm:presLayoutVars>
      </dgm:prSet>
      <dgm:spPr/>
    </dgm:pt>
    <dgm:pt modelId="{372416DC-3F44-4C66-9D2D-8976D521A96A}" type="pres">
      <dgm:prSet presAssocID="{22B0C632-3529-452B-97FF-C14B923F195A}" presName="tSp" presStyleCnt="0"/>
      <dgm:spPr/>
    </dgm:pt>
    <dgm:pt modelId="{C99D27C3-4F24-44E5-9744-5CB73E13413E}" type="pres">
      <dgm:prSet presAssocID="{22B0C632-3529-452B-97FF-C14B923F195A}" presName="bSp" presStyleCnt="0"/>
      <dgm:spPr/>
    </dgm:pt>
    <dgm:pt modelId="{8DA27F6B-5A89-445A-8D8F-CEC996A10FF9}" type="pres">
      <dgm:prSet presAssocID="{22B0C632-3529-452B-97FF-C14B923F195A}" presName="process" presStyleCnt="0"/>
      <dgm:spPr/>
    </dgm:pt>
    <dgm:pt modelId="{0274155A-9040-407B-A0EB-FA57E2E7CFBA}" type="pres">
      <dgm:prSet presAssocID="{C6A7381C-66E9-4C8E-9AB6-81963741D9FA}" presName="composite1" presStyleCnt="0"/>
      <dgm:spPr/>
    </dgm:pt>
    <dgm:pt modelId="{88A6E5DB-C10B-40D3-8AB4-C542E5230BC3}" type="pres">
      <dgm:prSet presAssocID="{C6A7381C-66E9-4C8E-9AB6-81963741D9FA}" presName="dummyNode1" presStyleLbl="node1" presStyleIdx="0" presStyleCnt="5"/>
      <dgm:spPr/>
    </dgm:pt>
    <dgm:pt modelId="{8D575AAC-D924-4372-9C3A-45D6746C2969}" type="pres">
      <dgm:prSet presAssocID="{C6A7381C-66E9-4C8E-9AB6-81963741D9FA}" presName="childNode1" presStyleLbl="bgAcc1" presStyleIdx="0" presStyleCnt="5">
        <dgm:presLayoutVars>
          <dgm:bulletEnabled val="1"/>
        </dgm:presLayoutVars>
      </dgm:prSet>
      <dgm:spPr/>
    </dgm:pt>
    <dgm:pt modelId="{F6553557-665C-4F44-B683-3E4721278D71}" type="pres">
      <dgm:prSet presAssocID="{C6A7381C-66E9-4C8E-9AB6-81963741D9FA}" presName="childNode1tx" presStyleLbl="bgAcc1" presStyleIdx="0" presStyleCnt="5">
        <dgm:presLayoutVars>
          <dgm:bulletEnabled val="1"/>
        </dgm:presLayoutVars>
      </dgm:prSet>
      <dgm:spPr/>
    </dgm:pt>
    <dgm:pt modelId="{AA6464D7-534B-4F0B-BD73-496FAE2F3575}" type="pres">
      <dgm:prSet presAssocID="{C6A7381C-66E9-4C8E-9AB6-81963741D9FA}" presName="parentNode1" presStyleLbl="node1" presStyleIdx="0" presStyleCnt="5">
        <dgm:presLayoutVars>
          <dgm:chMax val="1"/>
          <dgm:bulletEnabled val="1"/>
        </dgm:presLayoutVars>
      </dgm:prSet>
      <dgm:spPr/>
    </dgm:pt>
    <dgm:pt modelId="{8021968E-4F4E-4C40-9F51-BF0BE79AF4D9}" type="pres">
      <dgm:prSet presAssocID="{C6A7381C-66E9-4C8E-9AB6-81963741D9FA}" presName="connSite1" presStyleCnt="0"/>
      <dgm:spPr/>
    </dgm:pt>
    <dgm:pt modelId="{39D1D501-391B-4B3A-8A71-2C334A44E73F}" type="pres">
      <dgm:prSet presAssocID="{A2266AD6-6FD2-498E-A861-346C4F2946EF}" presName="Name9" presStyleLbl="sibTrans2D1" presStyleIdx="0" presStyleCnt="4"/>
      <dgm:spPr/>
    </dgm:pt>
    <dgm:pt modelId="{F4AA3B65-E07E-46CF-8BC0-A94FFDF7041B}" type="pres">
      <dgm:prSet presAssocID="{01F304FB-DFAD-4118-B752-19F2C7ED1851}" presName="composite2" presStyleCnt="0"/>
      <dgm:spPr/>
    </dgm:pt>
    <dgm:pt modelId="{F538BD14-E4E5-4748-8795-835A099BC035}" type="pres">
      <dgm:prSet presAssocID="{01F304FB-DFAD-4118-B752-19F2C7ED1851}" presName="dummyNode2" presStyleLbl="node1" presStyleIdx="0" presStyleCnt="5"/>
      <dgm:spPr/>
    </dgm:pt>
    <dgm:pt modelId="{F6B76EF6-4D87-4A19-9A26-746283DF0E73}" type="pres">
      <dgm:prSet presAssocID="{01F304FB-DFAD-4118-B752-19F2C7ED1851}" presName="childNode2" presStyleLbl="bgAcc1" presStyleIdx="1" presStyleCnt="5">
        <dgm:presLayoutVars>
          <dgm:bulletEnabled val="1"/>
        </dgm:presLayoutVars>
      </dgm:prSet>
      <dgm:spPr/>
    </dgm:pt>
    <dgm:pt modelId="{78FA9847-2D5A-4099-88FB-C650F270F646}" type="pres">
      <dgm:prSet presAssocID="{01F304FB-DFAD-4118-B752-19F2C7ED1851}" presName="childNode2tx" presStyleLbl="bgAcc1" presStyleIdx="1" presStyleCnt="5">
        <dgm:presLayoutVars>
          <dgm:bulletEnabled val="1"/>
        </dgm:presLayoutVars>
      </dgm:prSet>
      <dgm:spPr/>
    </dgm:pt>
    <dgm:pt modelId="{02B9153A-F0FF-4777-9766-17AA0E5B38D4}" type="pres">
      <dgm:prSet presAssocID="{01F304FB-DFAD-4118-B752-19F2C7ED1851}" presName="parentNode2" presStyleLbl="node1" presStyleIdx="1" presStyleCnt="5">
        <dgm:presLayoutVars>
          <dgm:chMax val="0"/>
          <dgm:bulletEnabled val="1"/>
        </dgm:presLayoutVars>
      </dgm:prSet>
      <dgm:spPr/>
    </dgm:pt>
    <dgm:pt modelId="{F6D9986D-9D92-4524-AB16-5872EBD99EB2}" type="pres">
      <dgm:prSet presAssocID="{01F304FB-DFAD-4118-B752-19F2C7ED1851}" presName="connSite2" presStyleCnt="0"/>
      <dgm:spPr/>
    </dgm:pt>
    <dgm:pt modelId="{1168540F-0505-4781-B61E-1C503BC227D2}" type="pres">
      <dgm:prSet presAssocID="{A0238AEE-FA38-4425-8ACF-0112DD9AE937}" presName="Name18" presStyleLbl="sibTrans2D1" presStyleIdx="1" presStyleCnt="4"/>
      <dgm:spPr/>
    </dgm:pt>
    <dgm:pt modelId="{993781FD-BA97-4D98-979E-8304D3F3C9AE}" type="pres">
      <dgm:prSet presAssocID="{5B1C2907-EE7D-4FD6-A6E5-5E3A3BC103C9}" presName="composite1" presStyleCnt="0"/>
      <dgm:spPr/>
    </dgm:pt>
    <dgm:pt modelId="{5226437E-C3FC-4C28-BA2B-AD2D1882EF76}" type="pres">
      <dgm:prSet presAssocID="{5B1C2907-EE7D-4FD6-A6E5-5E3A3BC103C9}" presName="dummyNode1" presStyleLbl="node1" presStyleIdx="1" presStyleCnt="5"/>
      <dgm:spPr/>
    </dgm:pt>
    <dgm:pt modelId="{31EDF551-EDD9-4A28-9F40-A82D3A1B79EC}" type="pres">
      <dgm:prSet presAssocID="{5B1C2907-EE7D-4FD6-A6E5-5E3A3BC103C9}" presName="childNode1" presStyleLbl="bgAcc1" presStyleIdx="2" presStyleCnt="5">
        <dgm:presLayoutVars>
          <dgm:bulletEnabled val="1"/>
        </dgm:presLayoutVars>
      </dgm:prSet>
      <dgm:spPr/>
    </dgm:pt>
    <dgm:pt modelId="{FFCD7F68-1D3C-4B28-8C2D-04678BDD0569}" type="pres">
      <dgm:prSet presAssocID="{5B1C2907-EE7D-4FD6-A6E5-5E3A3BC103C9}" presName="childNode1tx" presStyleLbl="bgAcc1" presStyleIdx="2" presStyleCnt="5">
        <dgm:presLayoutVars>
          <dgm:bulletEnabled val="1"/>
        </dgm:presLayoutVars>
      </dgm:prSet>
      <dgm:spPr/>
    </dgm:pt>
    <dgm:pt modelId="{B967FB01-50EB-4422-8579-B4A9F842545D}" type="pres">
      <dgm:prSet presAssocID="{5B1C2907-EE7D-4FD6-A6E5-5E3A3BC103C9}" presName="parentNode1" presStyleLbl="node1" presStyleIdx="2" presStyleCnt="5">
        <dgm:presLayoutVars>
          <dgm:chMax val="1"/>
          <dgm:bulletEnabled val="1"/>
        </dgm:presLayoutVars>
      </dgm:prSet>
      <dgm:spPr/>
    </dgm:pt>
    <dgm:pt modelId="{3AB92811-75F9-482B-99E1-46798E288115}" type="pres">
      <dgm:prSet presAssocID="{5B1C2907-EE7D-4FD6-A6E5-5E3A3BC103C9}" presName="connSite1" presStyleCnt="0"/>
      <dgm:spPr/>
    </dgm:pt>
    <dgm:pt modelId="{D06FEC3D-8ACE-49B9-914D-B123120FED44}" type="pres">
      <dgm:prSet presAssocID="{DD3111EB-508E-4C2E-B7B5-EFE6D9389700}" presName="Name9" presStyleLbl="sibTrans2D1" presStyleIdx="2" presStyleCnt="4"/>
      <dgm:spPr/>
    </dgm:pt>
    <dgm:pt modelId="{BA30CB98-F78D-4A61-B2D4-68ACDA82F0B9}" type="pres">
      <dgm:prSet presAssocID="{9B89B461-24DA-47C2-9174-75351AECD5EB}" presName="composite2" presStyleCnt="0"/>
      <dgm:spPr/>
    </dgm:pt>
    <dgm:pt modelId="{8C457AA0-C924-4309-AD2B-9C18D24C61C3}" type="pres">
      <dgm:prSet presAssocID="{9B89B461-24DA-47C2-9174-75351AECD5EB}" presName="dummyNode2" presStyleLbl="node1" presStyleIdx="2" presStyleCnt="5"/>
      <dgm:spPr/>
    </dgm:pt>
    <dgm:pt modelId="{C0C2B537-4DBE-4CC8-8D2B-174E3FD495B8}" type="pres">
      <dgm:prSet presAssocID="{9B89B461-24DA-47C2-9174-75351AECD5EB}" presName="childNode2" presStyleLbl="bgAcc1" presStyleIdx="3" presStyleCnt="5">
        <dgm:presLayoutVars>
          <dgm:bulletEnabled val="1"/>
        </dgm:presLayoutVars>
      </dgm:prSet>
      <dgm:spPr/>
    </dgm:pt>
    <dgm:pt modelId="{A40DB0FB-B868-464E-809D-0E7436173666}" type="pres">
      <dgm:prSet presAssocID="{9B89B461-24DA-47C2-9174-75351AECD5EB}" presName="childNode2tx" presStyleLbl="bgAcc1" presStyleIdx="3" presStyleCnt="5">
        <dgm:presLayoutVars>
          <dgm:bulletEnabled val="1"/>
        </dgm:presLayoutVars>
      </dgm:prSet>
      <dgm:spPr/>
    </dgm:pt>
    <dgm:pt modelId="{6AFF570B-F62B-4390-B66F-78E7EEA7B69A}" type="pres">
      <dgm:prSet presAssocID="{9B89B461-24DA-47C2-9174-75351AECD5EB}" presName="parentNode2" presStyleLbl="node1" presStyleIdx="3" presStyleCnt="5">
        <dgm:presLayoutVars>
          <dgm:chMax val="0"/>
          <dgm:bulletEnabled val="1"/>
        </dgm:presLayoutVars>
      </dgm:prSet>
      <dgm:spPr/>
    </dgm:pt>
    <dgm:pt modelId="{75F4C55F-B22B-4B8C-8D1A-398CF4FA431D}" type="pres">
      <dgm:prSet presAssocID="{9B89B461-24DA-47C2-9174-75351AECD5EB}" presName="connSite2" presStyleCnt="0"/>
      <dgm:spPr/>
    </dgm:pt>
    <dgm:pt modelId="{340FD7BA-647D-4296-84E3-3AEAEA260442}" type="pres">
      <dgm:prSet presAssocID="{E92F17C0-C412-4CCF-9332-ABF1E0324A01}" presName="Name18" presStyleLbl="sibTrans2D1" presStyleIdx="3" presStyleCnt="4"/>
      <dgm:spPr/>
    </dgm:pt>
    <dgm:pt modelId="{E0DDC3A5-3337-44A1-8058-BA3D4AAC8426}" type="pres">
      <dgm:prSet presAssocID="{475BDEED-A97C-4A7C-A336-DC3988BBEF27}" presName="composite1" presStyleCnt="0"/>
      <dgm:spPr/>
    </dgm:pt>
    <dgm:pt modelId="{56CA2321-FB0A-42BF-9FDC-FBE03644620A}" type="pres">
      <dgm:prSet presAssocID="{475BDEED-A97C-4A7C-A336-DC3988BBEF27}" presName="dummyNode1" presStyleLbl="node1" presStyleIdx="3" presStyleCnt="5"/>
      <dgm:spPr/>
    </dgm:pt>
    <dgm:pt modelId="{8B02CCCC-2BC5-40A2-92DD-68D81AFD2276}" type="pres">
      <dgm:prSet presAssocID="{475BDEED-A97C-4A7C-A336-DC3988BBEF27}" presName="childNode1" presStyleLbl="bgAcc1" presStyleIdx="4" presStyleCnt="5">
        <dgm:presLayoutVars>
          <dgm:bulletEnabled val="1"/>
        </dgm:presLayoutVars>
      </dgm:prSet>
      <dgm:spPr/>
    </dgm:pt>
    <dgm:pt modelId="{4B9ED630-A7F3-47A6-B16C-9A96A5FEDA55}" type="pres">
      <dgm:prSet presAssocID="{475BDEED-A97C-4A7C-A336-DC3988BBEF27}" presName="childNode1tx" presStyleLbl="bgAcc1" presStyleIdx="4" presStyleCnt="5">
        <dgm:presLayoutVars>
          <dgm:bulletEnabled val="1"/>
        </dgm:presLayoutVars>
      </dgm:prSet>
      <dgm:spPr/>
    </dgm:pt>
    <dgm:pt modelId="{14BECECE-AF79-4146-BE0F-191D059ED393}" type="pres">
      <dgm:prSet presAssocID="{475BDEED-A97C-4A7C-A336-DC3988BBEF27}" presName="parentNode1" presStyleLbl="node1" presStyleIdx="4" presStyleCnt="5">
        <dgm:presLayoutVars>
          <dgm:chMax val="1"/>
          <dgm:bulletEnabled val="1"/>
        </dgm:presLayoutVars>
      </dgm:prSet>
      <dgm:spPr/>
    </dgm:pt>
    <dgm:pt modelId="{CA13DEFF-18E2-4BED-ADD9-F6168900A567}" type="pres">
      <dgm:prSet presAssocID="{475BDEED-A97C-4A7C-A336-DC3988BBEF27}" presName="connSite1" presStyleCnt="0"/>
      <dgm:spPr/>
    </dgm:pt>
  </dgm:ptLst>
  <dgm:cxnLst>
    <dgm:cxn modelId="{C70B4309-288A-43D0-ADE0-FF255232263B}" type="presOf" srcId="{A2266AD6-6FD2-498E-A861-346C4F2946EF}" destId="{39D1D501-391B-4B3A-8A71-2C334A44E73F}" srcOrd="0" destOrd="0" presId="urn:microsoft.com/office/officeart/2005/8/layout/hProcess4"/>
    <dgm:cxn modelId="{CFAF7619-DEF1-4265-BE14-0CE61C2D7BF4}" type="presOf" srcId="{A0238AEE-FA38-4425-8ACF-0112DD9AE937}" destId="{1168540F-0505-4781-B61E-1C503BC227D2}" srcOrd="0" destOrd="0" presId="urn:microsoft.com/office/officeart/2005/8/layout/hProcess4"/>
    <dgm:cxn modelId="{4227E51B-4815-4043-9BC4-E3FD17E9F6E9}" srcId="{22B0C632-3529-452B-97FF-C14B923F195A}" destId="{01F304FB-DFAD-4118-B752-19F2C7ED1851}" srcOrd="1" destOrd="0" parTransId="{78D6B27D-4630-449C-A70F-3ECB5A991B6F}" sibTransId="{A0238AEE-FA38-4425-8ACF-0112DD9AE937}"/>
    <dgm:cxn modelId="{C394EE35-F838-4140-A7AD-631C8101DE8F}" type="presOf" srcId="{01F304FB-DFAD-4118-B752-19F2C7ED1851}" destId="{02B9153A-F0FF-4777-9766-17AA0E5B38D4}" srcOrd="0" destOrd="0" presId="urn:microsoft.com/office/officeart/2005/8/layout/hProcess4"/>
    <dgm:cxn modelId="{BD942A62-AFA9-4DF5-B7E3-C16967A511DC}" type="presOf" srcId="{475BDEED-A97C-4A7C-A336-DC3988BBEF27}" destId="{14BECECE-AF79-4146-BE0F-191D059ED393}" srcOrd="0" destOrd="0" presId="urn:microsoft.com/office/officeart/2005/8/layout/hProcess4"/>
    <dgm:cxn modelId="{5EEA4D66-E0EA-4E66-9977-0BC5B01E80F5}" srcId="{22B0C632-3529-452B-97FF-C14B923F195A}" destId="{9B89B461-24DA-47C2-9174-75351AECD5EB}" srcOrd="3" destOrd="0" parTransId="{0D182136-CE6D-4591-9ADC-E4D85E08ABBB}" sibTransId="{E92F17C0-C412-4CCF-9332-ABF1E0324A01}"/>
    <dgm:cxn modelId="{468EC674-F64B-459A-ACFA-082B2F437407}" type="presOf" srcId="{9B89B461-24DA-47C2-9174-75351AECD5EB}" destId="{6AFF570B-F62B-4390-B66F-78E7EEA7B69A}" srcOrd="0" destOrd="0" presId="urn:microsoft.com/office/officeart/2005/8/layout/hProcess4"/>
    <dgm:cxn modelId="{0BDB6190-9290-41F8-B568-17142F2337CF}" srcId="{22B0C632-3529-452B-97FF-C14B923F195A}" destId="{5B1C2907-EE7D-4FD6-A6E5-5E3A3BC103C9}" srcOrd="2" destOrd="0" parTransId="{76F1AE8D-927C-4C98-B73D-F8B504C8455F}" sibTransId="{DD3111EB-508E-4C2E-B7B5-EFE6D9389700}"/>
    <dgm:cxn modelId="{18453FA2-7CD7-48C4-B6C6-DB8D5AD9C813}" type="presOf" srcId="{E92F17C0-C412-4CCF-9332-ABF1E0324A01}" destId="{340FD7BA-647D-4296-84E3-3AEAEA260442}" srcOrd="0" destOrd="0" presId="urn:microsoft.com/office/officeart/2005/8/layout/hProcess4"/>
    <dgm:cxn modelId="{9DFCB7A9-023E-4964-8FCF-CD8F82F68D20}" type="presOf" srcId="{DD3111EB-508E-4C2E-B7B5-EFE6D9389700}" destId="{D06FEC3D-8ACE-49B9-914D-B123120FED44}" srcOrd="0" destOrd="0" presId="urn:microsoft.com/office/officeart/2005/8/layout/hProcess4"/>
    <dgm:cxn modelId="{9EFDD4D7-D8E6-4F06-85D4-3DC79F3D3525}" type="presOf" srcId="{5B1C2907-EE7D-4FD6-A6E5-5E3A3BC103C9}" destId="{B967FB01-50EB-4422-8579-B4A9F842545D}" srcOrd="0" destOrd="0" presId="urn:microsoft.com/office/officeart/2005/8/layout/hProcess4"/>
    <dgm:cxn modelId="{134BCAE0-BD3C-4C2E-82D2-8A8AFCEEC3C2}" type="presOf" srcId="{C6A7381C-66E9-4C8E-9AB6-81963741D9FA}" destId="{AA6464D7-534B-4F0B-BD73-496FAE2F3575}" srcOrd="0" destOrd="0" presId="urn:microsoft.com/office/officeart/2005/8/layout/hProcess4"/>
    <dgm:cxn modelId="{32D9BEEF-3F36-4EB2-9100-0E5DCC10A6AB}" srcId="{22B0C632-3529-452B-97FF-C14B923F195A}" destId="{C6A7381C-66E9-4C8E-9AB6-81963741D9FA}" srcOrd="0" destOrd="0" parTransId="{F4D0C329-E090-4C7F-B64E-BC21D12243CC}" sibTransId="{A2266AD6-6FD2-498E-A861-346C4F2946EF}"/>
    <dgm:cxn modelId="{8451E6F6-8806-435D-95B4-F32403BF35A2}" type="presOf" srcId="{22B0C632-3529-452B-97FF-C14B923F195A}" destId="{CC8AA8A8-1D13-4E7F-A5A9-CF9CF0ABF0FC}" srcOrd="0" destOrd="0" presId="urn:microsoft.com/office/officeart/2005/8/layout/hProcess4"/>
    <dgm:cxn modelId="{F5A382FA-3DFB-45B1-A303-B5FADACDB5AB}" srcId="{22B0C632-3529-452B-97FF-C14B923F195A}" destId="{475BDEED-A97C-4A7C-A336-DC3988BBEF27}" srcOrd="4" destOrd="0" parTransId="{ABB12F93-0786-42C4-A3B9-6465DD9AC126}" sibTransId="{C7E4756B-10F0-429E-AA04-CD5FA041C559}"/>
    <dgm:cxn modelId="{886D4200-AC0D-4C67-BF76-A588ABADCB48}" type="presParOf" srcId="{CC8AA8A8-1D13-4E7F-A5A9-CF9CF0ABF0FC}" destId="{372416DC-3F44-4C66-9D2D-8976D521A96A}" srcOrd="0" destOrd="0" presId="urn:microsoft.com/office/officeart/2005/8/layout/hProcess4"/>
    <dgm:cxn modelId="{547F8FB7-8067-45EA-962D-236F5540613C}" type="presParOf" srcId="{CC8AA8A8-1D13-4E7F-A5A9-CF9CF0ABF0FC}" destId="{C99D27C3-4F24-44E5-9744-5CB73E13413E}" srcOrd="1" destOrd="0" presId="urn:microsoft.com/office/officeart/2005/8/layout/hProcess4"/>
    <dgm:cxn modelId="{8DFF9310-FC75-439C-B822-74AFC268DA78}" type="presParOf" srcId="{CC8AA8A8-1D13-4E7F-A5A9-CF9CF0ABF0FC}" destId="{8DA27F6B-5A89-445A-8D8F-CEC996A10FF9}" srcOrd="2" destOrd="0" presId="urn:microsoft.com/office/officeart/2005/8/layout/hProcess4"/>
    <dgm:cxn modelId="{5487BD12-7CFB-4926-8B0E-E82BC02A0C0E}" type="presParOf" srcId="{8DA27F6B-5A89-445A-8D8F-CEC996A10FF9}" destId="{0274155A-9040-407B-A0EB-FA57E2E7CFBA}" srcOrd="0" destOrd="0" presId="urn:microsoft.com/office/officeart/2005/8/layout/hProcess4"/>
    <dgm:cxn modelId="{50D9EC6A-1858-4FB0-B972-002160787476}" type="presParOf" srcId="{0274155A-9040-407B-A0EB-FA57E2E7CFBA}" destId="{88A6E5DB-C10B-40D3-8AB4-C542E5230BC3}" srcOrd="0" destOrd="0" presId="urn:microsoft.com/office/officeart/2005/8/layout/hProcess4"/>
    <dgm:cxn modelId="{A8100F52-4312-448E-B09C-0286A79EBF50}" type="presParOf" srcId="{0274155A-9040-407B-A0EB-FA57E2E7CFBA}" destId="{8D575AAC-D924-4372-9C3A-45D6746C2969}" srcOrd="1" destOrd="0" presId="urn:microsoft.com/office/officeart/2005/8/layout/hProcess4"/>
    <dgm:cxn modelId="{0D62DE12-9751-439A-86C0-E096F8E8EEA7}" type="presParOf" srcId="{0274155A-9040-407B-A0EB-FA57E2E7CFBA}" destId="{F6553557-665C-4F44-B683-3E4721278D71}" srcOrd="2" destOrd="0" presId="urn:microsoft.com/office/officeart/2005/8/layout/hProcess4"/>
    <dgm:cxn modelId="{1D0F7769-DFED-4AA0-8407-68308090712A}" type="presParOf" srcId="{0274155A-9040-407B-A0EB-FA57E2E7CFBA}" destId="{AA6464D7-534B-4F0B-BD73-496FAE2F3575}" srcOrd="3" destOrd="0" presId="urn:microsoft.com/office/officeart/2005/8/layout/hProcess4"/>
    <dgm:cxn modelId="{0F969E88-4019-4B78-A734-C2FA5F992395}" type="presParOf" srcId="{0274155A-9040-407B-A0EB-FA57E2E7CFBA}" destId="{8021968E-4F4E-4C40-9F51-BF0BE79AF4D9}" srcOrd="4" destOrd="0" presId="urn:microsoft.com/office/officeart/2005/8/layout/hProcess4"/>
    <dgm:cxn modelId="{32A660F6-2A8B-4ED5-A28E-68468CFD160E}" type="presParOf" srcId="{8DA27F6B-5A89-445A-8D8F-CEC996A10FF9}" destId="{39D1D501-391B-4B3A-8A71-2C334A44E73F}" srcOrd="1" destOrd="0" presId="urn:microsoft.com/office/officeart/2005/8/layout/hProcess4"/>
    <dgm:cxn modelId="{8AF70E39-8819-419F-B5AD-4A837631C1C6}" type="presParOf" srcId="{8DA27F6B-5A89-445A-8D8F-CEC996A10FF9}" destId="{F4AA3B65-E07E-46CF-8BC0-A94FFDF7041B}" srcOrd="2" destOrd="0" presId="urn:microsoft.com/office/officeart/2005/8/layout/hProcess4"/>
    <dgm:cxn modelId="{11103E39-FDFC-425A-A0B7-0F4A62FFD3E5}" type="presParOf" srcId="{F4AA3B65-E07E-46CF-8BC0-A94FFDF7041B}" destId="{F538BD14-E4E5-4748-8795-835A099BC035}" srcOrd="0" destOrd="0" presId="urn:microsoft.com/office/officeart/2005/8/layout/hProcess4"/>
    <dgm:cxn modelId="{3912416F-1F3E-4ED6-AA21-66E3A4F15BDF}" type="presParOf" srcId="{F4AA3B65-E07E-46CF-8BC0-A94FFDF7041B}" destId="{F6B76EF6-4D87-4A19-9A26-746283DF0E73}" srcOrd="1" destOrd="0" presId="urn:microsoft.com/office/officeart/2005/8/layout/hProcess4"/>
    <dgm:cxn modelId="{30BA5D98-7215-4760-AAFE-137E86778A5D}" type="presParOf" srcId="{F4AA3B65-E07E-46CF-8BC0-A94FFDF7041B}" destId="{78FA9847-2D5A-4099-88FB-C650F270F646}" srcOrd="2" destOrd="0" presId="urn:microsoft.com/office/officeart/2005/8/layout/hProcess4"/>
    <dgm:cxn modelId="{D8AEF98E-68F3-4C1E-A2C7-CA08090C9285}" type="presParOf" srcId="{F4AA3B65-E07E-46CF-8BC0-A94FFDF7041B}" destId="{02B9153A-F0FF-4777-9766-17AA0E5B38D4}" srcOrd="3" destOrd="0" presId="urn:microsoft.com/office/officeart/2005/8/layout/hProcess4"/>
    <dgm:cxn modelId="{89111A94-39FD-4243-BE2A-760BB7EF0E52}" type="presParOf" srcId="{F4AA3B65-E07E-46CF-8BC0-A94FFDF7041B}" destId="{F6D9986D-9D92-4524-AB16-5872EBD99EB2}" srcOrd="4" destOrd="0" presId="urn:microsoft.com/office/officeart/2005/8/layout/hProcess4"/>
    <dgm:cxn modelId="{9A6BCC3A-7D25-45ED-A574-BD8B9BF8C1F2}" type="presParOf" srcId="{8DA27F6B-5A89-445A-8D8F-CEC996A10FF9}" destId="{1168540F-0505-4781-B61E-1C503BC227D2}" srcOrd="3" destOrd="0" presId="urn:microsoft.com/office/officeart/2005/8/layout/hProcess4"/>
    <dgm:cxn modelId="{7DB89B62-F0D7-4586-A687-B1EE3828A025}" type="presParOf" srcId="{8DA27F6B-5A89-445A-8D8F-CEC996A10FF9}" destId="{993781FD-BA97-4D98-979E-8304D3F3C9AE}" srcOrd="4" destOrd="0" presId="urn:microsoft.com/office/officeart/2005/8/layout/hProcess4"/>
    <dgm:cxn modelId="{77323DB1-B205-44DD-A2F6-DEF654A1CACC}" type="presParOf" srcId="{993781FD-BA97-4D98-979E-8304D3F3C9AE}" destId="{5226437E-C3FC-4C28-BA2B-AD2D1882EF76}" srcOrd="0" destOrd="0" presId="urn:microsoft.com/office/officeart/2005/8/layout/hProcess4"/>
    <dgm:cxn modelId="{C75021B1-A014-455F-B846-FAFD3379A535}" type="presParOf" srcId="{993781FD-BA97-4D98-979E-8304D3F3C9AE}" destId="{31EDF551-EDD9-4A28-9F40-A82D3A1B79EC}" srcOrd="1" destOrd="0" presId="urn:microsoft.com/office/officeart/2005/8/layout/hProcess4"/>
    <dgm:cxn modelId="{372BEDF1-60E8-4EA2-945C-A03B52D87E0F}" type="presParOf" srcId="{993781FD-BA97-4D98-979E-8304D3F3C9AE}" destId="{FFCD7F68-1D3C-4B28-8C2D-04678BDD0569}" srcOrd="2" destOrd="0" presId="urn:microsoft.com/office/officeart/2005/8/layout/hProcess4"/>
    <dgm:cxn modelId="{71A9DA9F-F172-48C9-9451-BCC80BDF4A43}" type="presParOf" srcId="{993781FD-BA97-4D98-979E-8304D3F3C9AE}" destId="{B967FB01-50EB-4422-8579-B4A9F842545D}" srcOrd="3" destOrd="0" presId="urn:microsoft.com/office/officeart/2005/8/layout/hProcess4"/>
    <dgm:cxn modelId="{5461C387-C768-49F4-AD43-173D32D625AE}" type="presParOf" srcId="{993781FD-BA97-4D98-979E-8304D3F3C9AE}" destId="{3AB92811-75F9-482B-99E1-46798E288115}" srcOrd="4" destOrd="0" presId="urn:microsoft.com/office/officeart/2005/8/layout/hProcess4"/>
    <dgm:cxn modelId="{34A19A27-A5FB-487E-9E33-F1B3372079EC}" type="presParOf" srcId="{8DA27F6B-5A89-445A-8D8F-CEC996A10FF9}" destId="{D06FEC3D-8ACE-49B9-914D-B123120FED44}" srcOrd="5" destOrd="0" presId="urn:microsoft.com/office/officeart/2005/8/layout/hProcess4"/>
    <dgm:cxn modelId="{75F4A438-DBC6-4C6F-B313-01CD8B3F98AF}" type="presParOf" srcId="{8DA27F6B-5A89-445A-8D8F-CEC996A10FF9}" destId="{BA30CB98-F78D-4A61-B2D4-68ACDA82F0B9}" srcOrd="6" destOrd="0" presId="urn:microsoft.com/office/officeart/2005/8/layout/hProcess4"/>
    <dgm:cxn modelId="{1F1574D2-3245-4785-A0BC-05233FA6D858}" type="presParOf" srcId="{BA30CB98-F78D-4A61-B2D4-68ACDA82F0B9}" destId="{8C457AA0-C924-4309-AD2B-9C18D24C61C3}" srcOrd="0" destOrd="0" presId="urn:microsoft.com/office/officeart/2005/8/layout/hProcess4"/>
    <dgm:cxn modelId="{154128A8-3ECE-4A63-A041-91739CD4A4C7}" type="presParOf" srcId="{BA30CB98-F78D-4A61-B2D4-68ACDA82F0B9}" destId="{C0C2B537-4DBE-4CC8-8D2B-174E3FD495B8}" srcOrd="1" destOrd="0" presId="urn:microsoft.com/office/officeart/2005/8/layout/hProcess4"/>
    <dgm:cxn modelId="{6818A59D-03C8-45A1-B0FC-9A76FCA1B27B}" type="presParOf" srcId="{BA30CB98-F78D-4A61-B2D4-68ACDA82F0B9}" destId="{A40DB0FB-B868-464E-809D-0E7436173666}" srcOrd="2" destOrd="0" presId="urn:microsoft.com/office/officeart/2005/8/layout/hProcess4"/>
    <dgm:cxn modelId="{2140FB5F-2EF3-4186-B996-A1BB40644EE5}" type="presParOf" srcId="{BA30CB98-F78D-4A61-B2D4-68ACDA82F0B9}" destId="{6AFF570B-F62B-4390-B66F-78E7EEA7B69A}" srcOrd="3" destOrd="0" presId="urn:microsoft.com/office/officeart/2005/8/layout/hProcess4"/>
    <dgm:cxn modelId="{E6A37DC2-2EDD-4B92-BFF4-04B91AB91021}" type="presParOf" srcId="{BA30CB98-F78D-4A61-B2D4-68ACDA82F0B9}" destId="{75F4C55F-B22B-4B8C-8D1A-398CF4FA431D}" srcOrd="4" destOrd="0" presId="urn:microsoft.com/office/officeart/2005/8/layout/hProcess4"/>
    <dgm:cxn modelId="{3CBAB379-0CC7-41DA-93FA-C8D369AABE1B}" type="presParOf" srcId="{8DA27F6B-5A89-445A-8D8F-CEC996A10FF9}" destId="{340FD7BA-647D-4296-84E3-3AEAEA260442}" srcOrd="7" destOrd="0" presId="urn:microsoft.com/office/officeart/2005/8/layout/hProcess4"/>
    <dgm:cxn modelId="{F5CE2B37-CAF1-46DB-A991-FAAADC839497}" type="presParOf" srcId="{8DA27F6B-5A89-445A-8D8F-CEC996A10FF9}" destId="{E0DDC3A5-3337-44A1-8058-BA3D4AAC8426}" srcOrd="8" destOrd="0" presId="urn:microsoft.com/office/officeart/2005/8/layout/hProcess4"/>
    <dgm:cxn modelId="{B809FDF5-86FE-446F-8D27-CC3CC0399065}" type="presParOf" srcId="{E0DDC3A5-3337-44A1-8058-BA3D4AAC8426}" destId="{56CA2321-FB0A-42BF-9FDC-FBE03644620A}" srcOrd="0" destOrd="0" presId="urn:microsoft.com/office/officeart/2005/8/layout/hProcess4"/>
    <dgm:cxn modelId="{94B08AD7-9FB3-4511-ABB2-1C2A28575DB1}" type="presParOf" srcId="{E0DDC3A5-3337-44A1-8058-BA3D4AAC8426}" destId="{8B02CCCC-2BC5-40A2-92DD-68D81AFD2276}" srcOrd="1" destOrd="0" presId="urn:microsoft.com/office/officeart/2005/8/layout/hProcess4"/>
    <dgm:cxn modelId="{CE621C9A-B4B9-47E8-B519-C1B08CDD9403}" type="presParOf" srcId="{E0DDC3A5-3337-44A1-8058-BA3D4AAC8426}" destId="{4B9ED630-A7F3-47A6-B16C-9A96A5FEDA55}" srcOrd="2" destOrd="0" presId="urn:microsoft.com/office/officeart/2005/8/layout/hProcess4"/>
    <dgm:cxn modelId="{126B181A-E9CD-4AE9-B908-58E044E82431}" type="presParOf" srcId="{E0DDC3A5-3337-44A1-8058-BA3D4AAC8426}" destId="{14BECECE-AF79-4146-BE0F-191D059ED393}" srcOrd="3" destOrd="0" presId="urn:microsoft.com/office/officeart/2005/8/layout/hProcess4"/>
    <dgm:cxn modelId="{90930AA6-89B7-4862-801C-D6954458BEF1}" type="presParOf" srcId="{E0DDC3A5-3337-44A1-8058-BA3D4AAC8426}" destId="{CA13DEFF-18E2-4BED-ADD9-F6168900A56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9182B9-3D20-44E5-9DFE-0E12BEE579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2B9631D-140B-4DDB-B6C0-DCC1E4D7939F}" type="pres">
      <dgm:prSet presAssocID="{EB9182B9-3D20-44E5-9DFE-0E12BEE579B7}" presName="diagram" presStyleCnt="0">
        <dgm:presLayoutVars>
          <dgm:dir/>
          <dgm:resizeHandles val="exact"/>
        </dgm:presLayoutVars>
      </dgm:prSet>
      <dgm:spPr/>
    </dgm:pt>
  </dgm:ptLst>
  <dgm:cxnLst>
    <dgm:cxn modelId="{78853DF5-D664-4042-ADDB-33E4C9D1CEED}" type="presOf" srcId="{EB9182B9-3D20-44E5-9DFE-0E12BEE579B7}" destId="{52B9631D-140B-4DDB-B6C0-DCC1E4D7939F}"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A10E4-8556-4024-AC20-EBC314AFC8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BCC9B4-2315-45D1-8971-E9A1E4E6A086}">
      <dgm:prSet/>
      <dgm:spPr/>
      <dgm:t>
        <a:bodyPr/>
        <a:lstStyle/>
        <a:p>
          <a:r>
            <a:rPr lang="pl-PL"/>
            <a:t>m</a:t>
          </a:r>
          <a:r>
            <a:rPr lang="en-US"/>
            <a:t>odel</a:t>
          </a:r>
          <a:r>
            <a:rPr lang="pl-PL"/>
            <a:t> definition</a:t>
          </a:r>
          <a:endParaRPr lang="en-US"/>
        </a:p>
      </dgm:t>
    </dgm:pt>
    <dgm:pt modelId="{CA33D886-115F-4EE6-816C-7FBBB4C8A701}" type="parTrans" cxnId="{90744591-5EB0-47FC-B771-A1EE43698020}">
      <dgm:prSet/>
      <dgm:spPr/>
      <dgm:t>
        <a:bodyPr/>
        <a:lstStyle/>
        <a:p>
          <a:endParaRPr lang="en-US"/>
        </a:p>
      </dgm:t>
    </dgm:pt>
    <dgm:pt modelId="{0E0AAA2F-1F6A-437A-AE53-D10CEDD96588}" type="sibTrans" cxnId="{90744591-5EB0-47FC-B771-A1EE43698020}">
      <dgm:prSet/>
      <dgm:spPr/>
      <dgm:t>
        <a:bodyPr/>
        <a:lstStyle/>
        <a:p>
          <a:endParaRPr lang="en-US"/>
        </a:p>
      </dgm:t>
    </dgm:pt>
    <dgm:pt modelId="{14F5408C-70D0-46B0-B9AF-7043E2D19894}">
      <dgm:prSet/>
      <dgm:spPr/>
      <dgm:t>
        <a:bodyPr/>
        <a:lstStyle/>
        <a:p>
          <a:r>
            <a:rPr lang="pl-PL"/>
            <a:t>t</a:t>
          </a:r>
          <a:r>
            <a:rPr lang="en-US"/>
            <a:t>emplate</a:t>
          </a:r>
          <a:r>
            <a:rPr lang="pl-PL"/>
            <a:t> html</a:t>
          </a:r>
          <a:endParaRPr lang="en-US"/>
        </a:p>
      </dgm:t>
    </dgm:pt>
    <dgm:pt modelId="{06F7C0CB-3B07-4FDB-BAEC-DE166B18DA17}" type="parTrans" cxnId="{D68CFAA8-3FCA-42C2-A87B-C65A742C5C71}">
      <dgm:prSet/>
      <dgm:spPr/>
      <dgm:t>
        <a:bodyPr/>
        <a:lstStyle/>
        <a:p>
          <a:endParaRPr lang="en-US"/>
        </a:p>
      </dgm:t>
    </dgm:pt>
    <dgm:pt modelId="{A5EDA7AC-E818-4A40-B2FA-E9A5A468A052}" type="sibTrans" cxnId="{D68CFAA8-3FCA-42C2-A87B-C65A742C5C71}">
      <dgm:prSet/>
      <dgm:spPr/>
      <dgm:t>
        <a:bodyPr/>
        <a:lstStyle/>
        <a:p>
          <a:endParaRPr lang="en-US"/>
        </a:p>
      </dgm:t>
    </dgm:pt>
    <dgm:pt modelId="{E12D11D6-F1CA-4C64-B6B6-BFFB6F2F713C}">
      <dgm:prSet/>
      <dgm:spPr/>
      <dgm:t>
        <a:bodyPr/>
        <a:lstStyle/>
        <a:p>
          <a:r>
            <a:rPr lang="pl-PL" dirty="0"/>
            <a:t>depending classes injection</a:t>
          </a:r>
          <a:endParaRPr lang="en-US" dirty="0"/>
        </a:p>
      </dgm:t>
    </dgm:pt>
    <dgm:pt modelId="{6DBED041-7A2A-44DF-BFF7-4695C402CE6D}" type="parTrans" cxnId="{CBEB6329-393E-4C4E-BEA6-F82AFA78B882}">
      <dgm:prSet/>
      <dgm:spPr/>
      <dgm:t>
        <a:bodyPr/>
        <a:lstStyle/>
        <a:p>
          <a:endParaRPr lang="en-US"/>
        </a:p>
      </dgm:t>
    </dgm:pt>
    <dgm:pt modelId="{DE168119-EAE1-4B53-B079-3E80DF095EBB}" type="sibTrans" cxnId="{CBEB6329-393E-4C4E-BEA6-F82AFA78B882}">
      <dgm:prSet/>
      <dgm:spPr/>
      <dgm:t>
        <a:bodyPr/>
        <a:lstStyle/>
        <a:p>
          <a:endParaRPr lang="en-US"/>
        </a:p>
      </dgm:t>
    </dgm:pt>
    <dgm:pt modelId="{D2E13DC2-B4EF-4AAA-8E75-F5406D5D61D0}">
      <dgm:prSet/>
      <dgm:spPr/>
      <dgm:t>
        <a:bodyPr/>
        <a:lstStyle/>
        <a:p>
          <a:r>
            <a:rPr lang="pl-PL" dirty="0" err="1"/>
            <a:t>expression</a:t>
          </a:r>
          <a:r>
            <a:rPr lang="pl-PL" dirty="0"/>
            <a:t> </a:t>
          </a:r>
          <a:r>
            <a:rPr lang="pl-PL" dirty="0" err="1"/>
            <a:t>interpolation</a:t>
          </a:r>
          <a:r>
            <a:rPr lang="pl-PL" dirty="0"/>
            <a:t> {{}}</a:t>
          </a:r>
          <a:endParaRPr lang="en-US" dirty="0"/>
        </a:p>
      </dgm:t>
    </dgm:pt>
    <dgm:pt modelId="{40E7D7AB-8CBB-4702-B9A3-F618DACDEBF8}" type="parTrans" cxnId="{8D525969-81A4-4086-ADEC-B550AC14D511}">
      <dgm:prSet/>
      <dgm:spPr/>
      <dgm:t>
        <a:bodyPr/>
        <a:lstStyle/>
        <a:p>
          <a:endParaRPr lang="en-US"/>
        </a:p>
      </dgm:t>
    </dgm:pt>
    <dgm:pt modelId="{D90EE856-055B-4D6A-8D70-345CDDA1D5CC}" type="sibTrans" cxnId="{8D525969-81A4-4086-ADEC-B550AC14D511}">
      <dgm:prSet/>
      <dgm:spPr/>
      <dgm:t>
        <a:bodyPr/>
        <a:lstStyle/>
        <a:p>
          <a:endParaRPr lang="en-US"/>
        </a:p>
      </dgm:t>
    </dgm:pt>
    <dgm:pt modelId="{D7927DAD-9402-4D31-8FA5-65DC7F1F270E}">
      <dgm:prSet/>
      <dgm:spPr/>
      <dgm:t>
        <a:bodyPr/>
        <a:lstStyle/>
        <a:p>
          <a:r>
            <a:rPr lang="pl-PL" dirty="0"/>
            <a:t>(i</a:t>
          </a:r>
          <a:r>
            <a:rPr lang="en-US" dirty="0" err="1"/>
            <a:t>nput</a:t>
          </a:r>
          <a:r>
            <a:rPr lang="pl-PL" dirty="0"/>
            <a:t>)</a:t>
          </a:r>
          <a:r>
            <a:rPr lang="en-US" dirty="0"/>
            <a:t> property</a:t>
          </a:r>
          <a:r>
            <a:rPr lang="pl-PL" dirty="0"/>
            <a:t> b</a:t>
          </a:r>
          <a:r>
            <a:rPr lang="en-US" dirty="0" err="1"/>
            <a:t>inding</a:t>
          </a:r>
          <a:r>
            <a:rPr lang="pl-PL" dirty="0"/>
            <a:t> [*]</a:t>
          </a:r>
          <a:endParaRPr lang="en-US" dirty="0"/>
        </a:p>
      </dgm:t>
    </dgm:pt>
    <dgm:pt modelId="{4E97ADFB-B600-4A72-8747-88F57F47BF1E}" type="parTrans" cxnId="{B17CDE5C-61AD-479D-BB36-BD416584880D}">
      <dgm:prSet/>
      <dgm:spPr/>
      <dgm:t>
        <a:bodyPr/>
        <a:lstStyle/>
        <a:p>
          <a:endParaRPr lang="en-US"/>
        </a:p>
      </dgm:t>
    </dgm:pt>
    <dgm:pt modelId="{112FE1DF-13E1-4F97-A851-BF86D92AA692}" type="sibTrans" cxnId="{B17CDE5C-61AD-479D-BB36-BD416584880D}">
      <dgm:prSet/>
      <dgm:spPr/>
      <dgm:t>
        <a:bodyPr/>
        <a:lstStyle/>
        <a:p>
          <a:endParaRPr lang="en-US"/>
        </a:p>
      </dgm:t>
    </dgm:pt>
    <dgm:pt modelId="{ADA8AFFC-B47B-42F9-AE55-3048C52BFCAC}">
      <dgm:prSet/>
      <dgm:spPr/>
      <dgm:t>
        <a:bodyPr/>
        <a:lstStyle/>
        <a:p>
          <a:r>
            <a:rPr lang="pl-PL" dirty="0"/>
            <a:t>o</a:t>
          </a:r>
          <a:r>
            <a:rPr lang="en-US" dirty="0" err="1"/>
            <a:t>utput</a:t>
          </a:r>
          <a:r>
            <a:rPr lang="en-US" dirty="0"/>
            <a:t> event</a:t>
          </a:r>
          <a:r>
            <a:rPr lang="pl-PL" dirty="0"/>
            <a:t> b</a:t>
          </a:r>
          <a:r>
            <a:rPr lang="en-US" dirty="0" err="1"/>
            <a:t>inding</a:t>
          </a:r>
          <a:r>
            <a:rPr lang="pl-PL" dirty="0"/>
            <a:t> (*), $event</a:t>
          </a:r>
          <a:endParaRPr lang="en-US" dirty="0"/>
        </a:p>
      </dgm:t>
    </dgm:pt>
    <dgm:pt modelId="{4C09C334-F0E2-44F8-8248-006841354FDC}" type="parTrans" cxnId="{E628610F-6EEA-4EEF-9D23-B413A0B0A9BE}">
      <dgm:prSet/>
      <dgm:spPr/>
      <dgm:t>
        <a:bodyPr/>
        <a:lstStyle/>
        <a:p>
          <a:endParaRPr lang="en-US"/>
        </a:p>
      </dgm:t>
    </dgm:pt>
    <dgm:pt modelId="{ACFE5397-1C0C-4C15-9502-432CE01C9C67}" type="sibTrans" cxnId="{E628610F-6EEA-4EEF-9D23-B413A0B0A9BE}">
      <dgm:prSet/>
      <dgm:spPr/>
      <dgm:t>
        <a:bodyPr/>
        <a:lstStyle/>
        <a:p>
          <a:endParaRPr lang="en-US"/>
        </a:p>
      </dgm:t>
    </dgm:pt>
    <dgm:pt modelId="{C73795EC-FA41-4A13-A580-58CE76007B6E}">
      <dgm:prSet/>
      <dgm:spPr/>
      <dgm:t>
        <a:bodyPr/>
        <a:lstStyle/>
        <a:p>
          <a:r>
            <a:rPr lang="pl-PL" dirty="0" err="1"/>
            <a:t>build</a:t>
          </a:r>
          <a:r>
            <a:rPr lang="pl-PL" dirty="0"/>
            <a:t>-in </a:t>
          </a:r>
          <a:r>
            <a:rPr lang="pl-PL" dirty="0" err="1"/>
            <a:t>directives</a:t>
          </a:r>
          <a:endParaRPr lang="en-US" dirty="0"/>
        </a:p>
      </dgm:t>
    </dgm:pt>
    <dgm:pt modelId="{75C04632-1E12-456B-920D-BB1E13139E13}" type="parTrans" cxnId="{5724B2F3-18BE-439D-9B0C-1812FD6E100E}">
      <dgm:prSet/>
      <dgm:spPr/>
      <dgm:t>
        <a:bodyPr/>
        <a:lstStyle/>
        <a:p>
          <a:endParaRPr lang="en-US"/>
        </a:p>
      </dgm:t>
    </dgm:pt>
    <dgm:pt modelId="{066B5EF9-1291-4C5E-BC85-CD32D75E8AD5}" type="sibTrans" cxnId="{5724B2F3-18BE-439D-9B0C-1812FD6E100E}">
      <dgm:prSet/>
      <dgm:spPr/>
      <dgm:t>
        <a:bodyPr/>
        <a:lstStyle/>
        <a:p>
          <a:endParaRPr lang="en-US"/>
        </a:p>
      </dgm:t>
    </dgm:pt>
    <dgm:pt modelId="{C571859C-E256-4A18-8EEC-9CFAFFFD2D74}" type="pres">
      <dgm:prSet presAssocID="{864A10E4-8556-4024-AC20-EBC314AFC847}" presName="linear" presStyleCnt="0">
        <dgm:presLayoutVars>
          <dgm:animLvl val="lvl"/>
          <dgm:resizeHandles val="exact"/>
        </dgm:presLayoutVars>
      </dgm:prSet>
      <dgm:spPr/>
    </dgm:pt>
    <dgm:pt modelId="{F231BF16-C50C-4580-A76F-9D06865D210B}" type="pres">
      <dgm:prSet presAssocID="{29BCC9B4-2315-45D1-8971-E9A1E4E6A086}" presName="parentText" presStyleLbl="node1" presStyleIdx="0" presStyleCnt="7">
        <dgm:presLayoutVars>
          <dgm:chMax val="0"/>
          <dgm:bulletEnabled val="1"/>
        </dgm:presLayoutVars>
      </dgm:prSet>
      <dgm:spPr/>
    </dgm:pt>
    <dgm:pt modelId="{62FAEE68-D576-4169-B685-45F10FD23B62}" type="pres">
      <dgm:prSet presAssocID="{0E0AAA2F-1F6A-437A-AE53-D10CEDD96588}" presName="spacer" presStyleCnt="0"/>
      <dgm:spPr/>
    </dgm:pt>
    <dgm:pt modelId="{CA05D658-C09B-457D-8F17-69F69A6A4561}" type="pres">
      <dgm:prSet presAssocID="{14F5408C-70D0-46B0-B9AF-7043E2D19894}" presName="parentText" presStyleLbl="node1" presStyleIdx="1" presStyleCnt="7">
        <dgm:presLayoutVars>
          <dgm:chMax val="0"/>
          <dgm:bulletEnabled val="1"/>
        </dgm:presLayoutVars>
      </dgm:prSet>
      <dgm:spPr/>
    </dgm:pt>
    <dgm:pt modelId="{FEAA13A7-E056-4FDB-8FBF-05FCE72209A6}" type="pres">
      <dgm:prSet presAssocID="{A5EDA7AC-E818-4A40-B2FA-E9A5A468A052}" presName="spacer" presStyleCnt="0"/>
      <dgm:spPr/>
    </dgm:pt>
    <dgm:pt modelId="{4C7062C3-DAD5-400F-9CC9-358EC7DE66DC}" type="pres">
      <dgm:prSet presAssocID="{E12D11D6-F1CA-4C64-B6B6-BFFB6F2F713C}" presName="parentText" presStyleLbl="node1" presStyleIdx="2" presStyleCnt="7">
        <dgm:presLayoutVars>
          <dgm:chMax val="0"/>
          <dgm:bulletEnabled val="1"/>
        </dgm:presLayoutVars>
      </dgm:prSet>
      <dgm:spPr/>
    </dgm:pt>
    <dgm:pt modelId="{AF8B6123-1B38-4552-94AF-8956C73B40F6}" type="pres">
      <dgm:prSet presAssocID="{DE168119-EAE1-4B53-B079-3E80DF095EBB}" presName="spacer" presStyleCnt="0"/>
      <dgm:spPr/>
    </dgm:pt>
    <dgm:pt modelId="{74A1BBEE-3CE1-4D29-B0F6-7B89DDDA118B}" type="pres">
      <dgm:prSet presAssocID="{D2E13DC2-B4EF-4AAA-8E75-F5406D5D61D0}" presName="parentText" presStyleLbl="node1" presStyleIdx="3" presStyleCnt="7">
        <dgm:presLayoutVars>
          <dgm:chMax val="0"/>
          <dgm:bulletEnabled val="1"/>
        </dgm:presLayoutVars>
      </dgm:prSet>
      <dgm:spPr/>
    </dgm:pt>
    <dgm:pt modelId="{6663D228-5BB1-44C6-8B99-DB439D6CA84C}" type="pres">
      <dgm:prSet presAssocID="{D90EE856-055B-4D6A-8D70-345CDDA1D5CC}" presName="spacer" presStyleCnt="0"/>
      <dgm:spPr/>
    </dgm:pt>
    <dgm:pt modelId="{00FD12D7-523D-4395-B831-E1C0D6C28BAA}" type="pres">
      <dgm:prSet presAssocID="{D7927DAD-9402-4D31-8FA5-65DC7F1F270E}" presName="parentText" presStyleLbl="node1" presStyleIdx="4" presStyleCnt="7">
        <dgm:presLayoutVars>
          <dgm:chMax val="0"/>
          <dgm:bulletEnabled val="1"/>
        </dgm:presLayoutVars>
      </dgm:prSet>
      <dgm:spPr/>
    </dgm:pt>
    <dgm:pt modelId="{C68BEC99-1E46-4A51-99AE-1A123BD37E80}" type="pres">
      <dgm:prSet presAssocID="{112FE1DF-13E1-4F97-A851-BF86D92AA692}" presName="spacer" presStyleCnt="0"/>
      <dgm:spPr/>
    </dgm:pt>
    <dgm:pt modelId="{23FB38AF-A6C1-42D6-878E-7B983345EC98}" type="pres">
      <dgm:prSet presAssocID="{ADA8AFFC-B47B-42F9-AE55-3048C52BFCAC}" presName="parentText" presStyleLbl="node1" presStyleIdx="5" presStyleCnt="7">
        <dgm:presLayoutVars>
          <dgm:chMax val="0"/>
          <dgm:bulletEnabled val="1"/>
        </dgm:presLayoutVars>
      </dgm:prSet>
      <dgm:spPr/>
    </dgm:pt>
    <dgm:pt modelId="{33D72E7C-1A92-4CEA-848B-C3958D1BFA94}" type="pres">
      <dgm:prSet presAssocID="{ACFE5397-1C0C-4C15-9502-432CE01C9C67}" presName="spacer" presStyleCnt="0"/>
      <dgm:spPr/>
    </dgm:pt>
    <dgm:pt modelId="{0CE1BE76-8A8F-4716-9AA5-6CD7ACE0B280}" type="pres">
      <dgm:prSet presAssocID="{C73795EC-FA41-4A13-A580-58CE76007B6E}" presName="parentText" presStyleLbl="node1" presStyleIdx="6" presStyleCnt="7">
        <dgm:presLayoutVars>
          <dgm:chMax val="0"/>
          <dgm:bulletEnabled val="1"/>
        </dgm:presLayoutVars>
      </dgm:prSet>
      <dgm:spPr/>
    </dgm:pt>
  </dgm:ptLst>
  <dgm:cxnLst>
    <dgm:cxn modelId="{1BECC40E-4F95-44CC-B0A5-847564C9CCB2}" type="presOf" srcId="{ADA8AFFC-B47B-42F9-AE55-3048C52BFCAC}" destId="{23FB38AF-A6C1-42D6-878E-7B983345EC98}" srcOrd="0" destOrd="0" presId="urn:microsoft.com/office/officeart/2005/8/layout/vList2"/>
    <dgm:cxn modelId="{E628610F-6EEA-4EEF-9D23-B413A0B0A9BE}" srcId="{864A10E4-8556-4024-AC20-EBC314AFC847}" destId="{ADA8AFFC-B47B-42F9-AE55-3048C52BFCAC}" srcOrd="5" destOrd="0" parTransId="{4C09C334-F0E2-44F8-8248-006841354FDC}" sibTransId="{ACFE5397-1C0C-4C15-9502-432CE01C9C67}"/>
    <dgm:cxn modelId="{FFA9B01D-595B-4EE7-A604-77595A655199}" type="presOf" srcId="{864A10E4-8556-4024-AC20-EBC314AFC847}" destId="{C571859C-E256-4A18-8EEC-9CFAFFFD2D74}" srcOrd="0" destOrd="0" presId="urn:microsoft.com/office/officeart/2005/8/layout/vList2"/>
    <dgm:cxn modelId="{CBEB6329-393E-4C4E-BEA6-F82AFA78B882}" srcId="{864A10E4-8556-4024-AC20-EBC314AFC847}" destId="{E12D11D6-F1CA-4C64-B6B6-BFFB6F2F713C}" srcOrd="2" destOrd="0" parTransId="{6DBED041-7A2A-44DF-BFF7-4695C402CE6D}" sibTransId="{DE168119-EAE1-4B53-B079-3E80DF095EBB}"/>
    <dgm:cxn modelId="{8C1B972E-EC0F-49B3-9E45-23C7364205E5}" type="presOf" srcId="{C73795EC-FA41-4A13-A580-58CE76007B6E}" destId="{0CE1BE76-8A8F-4716-9AA5-6CD7ACE0B280}" srcOrd="0" destOrd="0" presId="urn:microsoft.com/office/officeart/2005/8/layout/vList2"/>
    <dgm:cxn modelId="{55750A3C-AA9D-4769-BBC6-A7ED58191923}" type="presOf" srcId="{E12D11D6-F1CA-4C64-B6B6-BFFB6F2F713C}" destId="{4C7062C3-DAD5-400F-9CC9-358EC7DE66DC}" srcOrd="0" destOrd="0" presId="urn:microsoft.com/office/officeart/2005/8/layout/vList2"/>
    <dgm:cxn modelId="{B17CDE5C-61AD-479D-BB36-BD416584880D}" srcId="{864A10E4-8556-4024-AC20-EBC314AFC847}" destId="{D7927DAD-9402-4D31-8FA5-65DC7F1F270E}" srcOrd="4" destOrd="0" parTransId="{4E97ADFB-B600-4A72-8747-88F57F47BF1E}" sibTransId="{112FE1DF-13E1-4F97-A851-BF86D92AA692}"/>
    <dgm:cxn modelId="{8D525969-81A4-4086-ADEC-B550AC14D511}" srcId="{864A10E4-8556-4024-AC20-EBC314AFC847}" destId="{D2E13DC2-B4EF-4AAA-8E75-F5406D5D61D0}" srcOrd="3" destOrd="0" parTransId="{40E7D7AB-8CBB-4702-B9A3-F618DACDEBF8}" sibTransId="{D90EE856-055B-4D6A-8D70-345CDDA1D5CC}"/>
    <dgm:cxn modelId="{D331C354-5C83-41EA-A6E3-8FE843AB76B1}" type="presOf" srcId="{14F5408C-70D0-46B0-B9AF-7043E2D19894}" destId="{CA05D658-C09B-457D-8F17-69F69A6A4561}" srcOrd="0" destOrd="0" presId="urn:microsoft.com/office/officeart/2005/8/layout/vList2"/>
    <dgm:cxn modelId="{27B85881-3B8E-4025-AD4D-3295B44E22DD}" type="presOf" srcId="{D7927DAD-9402-4D31-8FA5-65DC7F1F270E}" destId="{00FD12D7-523D-4395-B831-E1C0D6C28BAA}" srcOrd="0" destOrd="0" presId="urn:microsoft.com/office/officeart/2005/8/layout/vList2"/>
    <dgm:cxn modelId="{90744591-5EB0-47FC-B771-A1EE43698020}" srcId="{864A10E4-8556-4024-AC20-EBC314AFC847}" destId="{29BCC9B4-2315-45D1-8971-E9A1E4E6A086}" srcOrd="0" destOrd="0" parTransId="{CA33D886-115F-4EE6-816C-7FBBB4C8A701}" sibTransId="{0E0AAA2F-1F6A-437A-AE53-D10CEDD96588}"/>
    <dgm:cxn modelId="{D68CFAA8-3FCA-42C2-A87B-C65A742C5C71}" srcId="{864A10E4-8556-4024-AC20-EBC314AFC847}" destId="{14F5408C-70D0-46B0-B9AF-7043E2D19894}" srcOrd="1" destOrd="0" parTransId="{06F7C0CB-3B07-4FDB-BAEC-DE166B18DA17}" sibTransId="{A5EDA7AC-E818-4A40-B2FA-E9A5A468A052}"/>
    <dgm:cxn modelId="{11EF28C3-450A-472D-9B46-416BFB355232}" type="presOf" srcId="{D2E13DC2-B4EF-4AAA-8E75-F5406D5D61D0}" destId="{74A1BBEE-3CE1-4D29-B0F6-7B89DDDA118B}" srcOrd="0" destOrd="0" presId="urn:microsoft.com/office/officeart/2005/8/layout/vList2"/>
    <dgm:cxn modelId="{5724B2F3-18BE-439D-9B0C-1812FD6E100E}" srcId="{864A10E4-8556-4024-AC20-EBC314AFC847}" destId="{C73795EC-FA41-4A13-A580-58CE76007B6E}" srcOrd="6" destOrd="0" parTransId="{75C04632-1E12-456B-920D-BB1E13139E13}" sibTransId="{066B5EF9-1291-4C5E-BC85-CD32D75E8AD5}"/>
    <dgm:cxn modelId="{0B9D38F5-E3B6-4C8C-B33F-24E00740DDF3}" type="presOf" srcId="{29BCC9B4-2315-45D1-8971-E9A1E4E6A086}" destId="{F231BF16-C50C-4580-A76F-9D06865D210B}" srcOrd="0" destOrd="0" presId="urn:microsoft.com/office/officeart/2005/8/layout/vList2"/>
    <dgm:cxn modelId="{9037B2C8-5D09-4B7F-B0B6-80FF20C19E36}" type="presParOf" srcId="{C571859C-E256-4A18-8EEC-9CFAFFFD2D74}" destId="{F231BF16-C50C-4580-A76F-9D06865D210B}" srcOrd="0" destOrd="0" presId="urn:microsoft.com/office/officeart/2005/8/layout/vList2"/>
    <dgm:cxn modelId="{B54DBAF1-4885-4CE7-9483-4A688B624CBE}" type="presParOf" srcId="{C571859C-E256-4A18-8EEC-9CFAFFFD2D74}" destId="{62FAEE68-D576-4169-B685-45F10FD23B62}" srcOrd="1" destOrd="0" presId="urn:microsoft.com/office/officeart/2005/8/layout/vList2"/>
    <dgm:cxn modelId="{1512C376-DFD9-4B4D-A4CF-E8079F8F05F5}" type="presParOf" srcId="{C571859C-E256-4A18-8EEC-9CFAFFFD2D74}" destId="{CA05D658-C09B-457D-8F17-69F69A6A4561}" srcOrd="2" destOrd="0" presId="urn:microsoft.com/office/officeart/2005/8/layout/vList2"/>
    <dgm:cxn modelId="{C97F2FE0-1854-4319-8D2D-357F566EBAA2}" type="presParOf" srcId="{C571859C-E256-4A18-8EEC-9CFAFFFD2D74}" destId="{FEAA13A7-E056-4FDB-8FBF-05FCE72209A6}" srcOrd="3" destOrd="0" presId="urn:microsoft.com/office/officeart/2005/8/layout/vList2"/>
    <dgm:cxn modelId="{772A19EB-1D88-4683-B861-D9ED18348CD6}" type="presParOf" srcId="{C571859C-E256-4A18-8EEC-9CFAFFFD2D74}" destId="{4C7062C3-DAD5-400F-9CC9-358EC7DE66DC}" srcOrd="4" destOrd="0" presId="urn:microsoft.com/office/officeart/2005/8/layout/vList2"/>
    <dgm:cxn modelId="{B46A4628-4FC1-4E3B-B241-426388CDE8EF}" type="presParOf" srcId="{C571859C-E256-4A18-8EEC-9CFAFFFD2D74}" destId="{AF8B6123-1B38-4552-94AF-8956C73B40F6}" srcOrd="5" destOrd="0" presId="urn:microsoft.com/office/officeart/2005/8/layout/vList2"/>
    <dgm:cxn modelId="{E988493E-B0FE-45FD-BB97-6EE8C586BC2B}" type="presParOf" srcId="{C571859C-E256-4A18-8EEC-9CFAFFFD2D74}" destId="{74A1BBEE-3CE1-4D29-B0F6-7B89DDDA118B}" srcOrd="6" destOrd="0" presId="urn:microsoft.com/office/officeart/2005/8/layout/vList2"/>
    <dgm:cxn modelId="{A8D81632-B9AD-4655-A916-F938A4496B31}" type="presParOf" srcId="{C571859C-E256-4A18-8EEC-9CFAFFFD2D74}" destId="{6663D228-5BB1-44C6-8B99-DB439D6CA84C}" srcOrd="7" destOrd="0" presId="urn:microsoft.com/office/officeart/2005/8/layout/vList2"/>
    <dgm:cxn modelId="{FF865CE6-9766-4B1D-B7AB-9E3228CCBFB4}" type="presParOf" srcId="{C571859C-E256-4A18-8EEC-9CFAFFFD2D74}" destId="{00FD12D7-523D-4395-B831-E1C0D6C28BAA}" srcOrd="8" destOrd="0" presId="urn:microsoft.com/office/officeart/2005/8/layout/vList2"/>
    <dgm:cxn modelId="{90687C3B-A303-4DD9-A4DF-246A66670811}" type="presParOf" srcId="{C571859C-E256-4A18-8EEC-9CFAFFFD2D74}" destId="{C68BEC99-1E46-4A51-99AE-1A123BD37E80}" srcOrd="9" destOrd="0" presId="urn:microsoft.com/office/officeart/2005/8/layout/vList2"/>
    <dgm:cxn modelId="{F0068FA1-5B68-40D2-A21F-0EC3D84F1743}" type="presParOf" srcId="{C571859C-E256-4A18-8EEC-9CFAFFFD2D74}" destId="{23FB38AF-A6C1-42D6-878E-7B983345EC98}" srcOrd="10" destOrd="0" presId="urn:microsoft.com/office/officeart/2005/8/layout/vList2"/>
    <dgm:cxn modelId="{AEE86851-520B-4AF3-9828-6D84A0AC43A2}" type="presParOf" srcId="{C571859C-E256-4A18-8EEC-9CFAFFFD2D74}" destId="{33D72E7C-1A92-4CEA-848B-C3958D1BFA94}" srcOrd="11" destOrd="0" presId="urn:microsoft.com/office/officeart/2005/8/layout/vList2"/>
    <dgm:cxn modelId="{FE42E0B4-F028-4627-B1B9-DEB10AA60303}" type="presParOf" srcId="{C571859C-E256-4A18-8EEC-9CFAFFFD2D74}" destId="{0CE1BE76-8A8F-4716-9AA5-6CD7ACE0B28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632CC9-F48F-4884-93BD-8E028A42E0C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585CC72-C247-4697-92C7-7D14D35B304E}">
      <dgm:prSet custT="1"/>
      <dgm:spPr/>
      <dgm:t>
        <a:bodyPr/>
        <a:lstStyle/>
        <a:p>
          <a:r>
            <a:rPr lang="pl-PL" sz="3200" dirty="0"/>
            <a:t>{{i</a:t>
          </a:r>
          <a:r>
            <a:rPr lang="en-US" sz="3200" dirty="0" err="1"/>
            <a:t>nterpolation</a:t>
          </a:r>
          <a:r>
            <a:rPr lang="pl-PL" sz="3200" dirty="0"/>
            <a:t>}}</a:t>
          </a:r>
          <a:endParaRPr lang="en-US" sz="3200" dirty="0"/>
        </a:p>
      </dgm:t>
    </dgm:pt>
    <dgm:pt modelId="{AE0C7D43-721A-400E-8ABC-2EA05693F79E}" type="parTrans" cxnId="{A449143B-5141-4C6A-869D-17BFD53EC9FF}">
      <dgm:prSet/>
      <dgm:spPr/>
      <dgm:t>
        <a:bodyPr/>
        <a:lstStyle/>
        <a:p>
          <a:endParaRPr lang="en-US" sz="1600"/>
        </a:p>
      </dgm:t>
    </dgm:pt>
    <dgm:pt modelId="{7402DCAB-B60E-4C07-BBE8-98EE787905F9}" type="sibTrans" cxnId="{A449143B-5141-4C6A-869D-17BFD53EC9FF}">
      <dgm:prSet/>
      <dgm:spPr/>
      <dgm:t>
        <a:bodyPr/>
        <a:lstStyle/>
        <a:p>
          <a:endParaRPr lang="en-US" sz="1600"/>
        </a:p>
      </dgm:t>
    </dgm:pt>
    <dgm:pt modelId="{ED8F3232-D164-4990-93A7-7BE4361C4C9B}">
      <dgm:prSet custT="1"/>
      <dgm:spPr/>
      <dgm:t>
        <a:bodyPr/>
        <a:lstStyle/>
        <a:p>
          <a:r>
            <a:rPr lang="pl-PL" sz="3200" dirty="0"/>
            <a:t>[p</a:t>
          </a:r>
          <a:r>
            <a:rPr lang="en-US" sz="3200" dirty="0" err="1"/>
            <a:t>roperty</a:t>
          </a:r>
          <a:r>
            <a:rPr lang="pl-PL" sz="3200" dirty="0"/>
            <a:t> /a</a:t>
          </a:r>
          <a:r>
            <a:rPr lang="en-US" sz="3200" dirty="0" err="1"/>
            <a:t>ttribute</a:t>
          </a:r>
          <a:r>
            <a:rPr lang="en-US" sz="3200" dirty="0"/>
            <a:t> binding</a:t>
          </a:r>
          <a:r>
            <a:rPr lang="pl-PL" sz="3200" dirty="0"/>
            <a:t>]</a:t>
          </a:r>
          <a:endParaRPr lang="en-US" sz="3200" dirty="0"/>
        </a:p>
      </dgm:t>
    </dgm:pt>
    <dgm:pt modelId="{67EA97F1-DD15-4A73-B326-7EBB24BB7A8D}" type="parTrans" cxnId="{63E2FE21-D86D-4BBC-9E37-FD41E48ACFDA}">
      <dgm:prSet/>
      <dgm:spPr/>
      <dgm:t>
        <a:bodyPr/>
        <a:lstStyle/>
        <a:p>
          <a:endParaRPr lang="en-US" sz="1600"/>
        </a:p>
      </dgm:t>
    </dgm:pt>
    <dgm:pt modelId="{27E4DFEE-EA7F-4665-8929-C69331A5980C}" type="sibTrans" cxnId="{63E2FE21-D86D-4BBC-9E37-FD41E48ACFDA}">
      <dgm:prSet/>
      <dgm:spPr/>
      <dgm:t>
        <a:bodyPr/>
        <a:lstStyle/>
        <a:p>
          <a:endParaRPr lang="en-US" sz="1600"/>
        </a:p>
      </dgm:t>
    </dgm:pt>
    <dgm:pt modelId="{2D7C4D7F-2B91-4030-818C-6E362CFADCB2}">
      <dgm:prSet custT="1"/>
      <dgm:spPr/>
      <dgm:t>
        <a:bodyPr/>
        <a:lstStyle/>
        <a:p>
          <a:r>
            <a:rPr lang="pl-PL" sz="3200"/>
            <a:t>c</a:t>
          </a:r>
          <a:r>
            <a:rPr lang="en-US" sz="3200"/>
            <a:t>lass binding</a:t>
          </a:r>
          <a:r>
            <a:rPr lang="pl-PL" sz="3200"/>
            <a:t> ngClass [class.name]</a:t>
          </a:r>
          <a:endParaRPr lang="en-US" sz="3200"/>
        </a:p>
      </dgm:t>
    </dgm:pt>
    <dgm:pt modelId="{E66EC330-F00D-4D12-A504-D8B68292225B}" type="parTrans" cxnId="{A4173E62-EBFC-425D-BA46-65B214FB81CB}">
      <dgm:prSet/>
      <dgm:spPr/>
      <dgm:t>
        <a:bodyPr/>
        <a:lstStyle/>
        <a:p>
          <a:endParaRPr lang="en-US" sz="1600"/>
        </a:p>
      </dgm:t>
    </dgm:pt>
    <dgm:pt modelId="{034665BD-710A-4DBD-AA65-6F46681A0BE0}" type="sibTrans" cxnId="{A4173E62-EBFC-425D-BA46-65B214FB81CB}">
      <dgm:prSet/>
      <dgm:spPr/>
      <dgm:t>
        <a:bodyPr/>
        <a:lstStyle/>
        <a:p>
          <a:endParaRPr lang="en-US" sz="1600"/>
        </a:p>
      </dgm:t>
    </dgm:pt>
    <dgm:pt modelId="{4FEEA540-773F-4832-B0B8-54AFE213A149}">
      <dgm:prSet custT="1"/>
      <dgm:spPr/>
      <dgm:t>
        <a:bodyPr/>
        <a:lstStyle/>
        <a:p>
          <a:r>
            <a:rPr lang="pl-PL" sz="3200"/>
            <a:t>s</a:t>
          </a:r>
          <a:r>
            <a:rPr lang="en-US" sz="3200"/>
            <a:t>tyle binding</a:t>
          </a:r>
          <a:r>
            <a:rPr lang="pl-PL" sz="3200"/>
            <a:t> ngStyle [style.name]</a:t>
          </a:r>
          <a:endParaRPr lang="en-US" sz="3200"/>
        </a:p>
      </dgm:t>
    </dgm:pt>
    <dgm:pt modelId="{D745E6A3-8432-47DD-A04D-8E1700B22AF8}" type="parTrans" cxnId="{F71D5318-3E26-4862-A117-BF187B132212}">
      <dgm:prSet/>
      <dgm:spPr/>
      <dgm:t>
        <a:bodyPr/>
        <a:lstStyle/>
        <a:p>
          <a:endParaRPr lang="en-US" sz="1600"/>
        </a:p>
      </dgm:t>
    </dgm:pt>
    <dgm:pt modelId="{74D87773-9416-420B-9959-F7137F4337CC}" type="sibTrans" cxnId="{F71D5318-3E26-4862-A117-BF187B132212}">
      <dgm:prSet/>
      <dgm:spPr/>
      <dgm:t>
        <a:bodyPr/>
        <a:lstStyle/>
        <a:p>
          <a:endParaRPr lang="en-US" sz="1600"/>
        </a:p>
      </dgm:t>
    </dgm:pt>
    <dgm:pt modelId="{79BC90C1-16A1-417E-BB7B-CD1EDF5F5FD9}">
      <dgm:prSet custT="1"/>
      <dgm:spPr/>
      <dgm:t>
        <a:bodyPr/>
        <a:lstStyle/>
        <a:p>
          <a:r>
            <a:rPr lang="pl-PL" sz="3200"/>
            <a:t>(e</a:t>
          </a:r>
          <a:r>
            <a:rPr lang="en-US" sz="3200"/>
            <a:t>vent binding</a:t>
          </a:r>
          <a:r>
            <a:rPr lang="pl-PL" sz="3200"/>
            <a:t>)</a:t>
          </a:r>
          <a:endParaRPr lang="en-US" sz="3200"/>
        </a:p>
      </dgm:t>
    </dgm:pt>
    <dgm:pt modelId="{8C1CF3F1-1B34-49F5-869E-E2162EAD83E5}" type="parTrans" cxnId="{C8953209-20B9-4DA2-A599-8D6EB6C86264}">
      <dgm:prSet/>
      <dgm:spPr/>
      <dgm:t>
        <a:bodyPr/>
        <a:lstStyle/>
        <a:p>
          <a:endParaRPr lang="en-US" sz="1600"/>
        </a:p>
      </dgm:t>
    </dgm:pt>
    <dgm:pt modelId="{BD5188F9-0057-49F3-A6B5-6E6F81629434}" type="sibTrans" cxnId="{C8953209-20B9-4DA2-A599-8D6EB6C86264}">
      <dgm:prSet/>
      <dgm:spPr/>
      <dgm:t>
        <a:bodyPr/>
        <a:lstStyle/>
        <a:p>
          <a:endParaRPr lang="en-US" sz="1600"/>
        </a:p>
      </dgm:t>
    </dgm:pt>
    <dgm:pt modelId="{7FECF6B3-E8FF-47E2-BF0B-D1085B1F70BB}" type="pres">
      <dgm:prSet presAssocID="{0D632CC9-F48F-4884-93BD-8E028A42E0CD}" presName="diagram" presStyleCnt="0">
        <dgm:presLayoutVars>
          <dgm:dir/>
          <dgm:resizeHandles val="exact"/>
        </dgm:presLayoutVars>
      </dgm:prSet>
      <dgm:spPr/>
    </dgm:pt>
    <dgm:pt modelId="{5BA73090-AD0E-4B2D-82D7-762542F6E1A0}" type="pres">
      <dgm:prSet presAssocID="{D585CC72-C247-4697-92C7-7D14D35B304E}" presName="node" presStyleLbl="node1" presStyleIdx="0" presStyleCnt="5">
        <dgm:presLayoutVars>
          <dgm:bulletEnabled val="1"/>
        </dgm:presLayoutVars>
      </dgm:prSet>
      <dgm:spPr/>
    </dgm:pt>
    <dgm:pt modelId="{4685A616-0F5D-4B9B-A5D3-7FBD38AB3286}" type="pres">
      <dgm:prSet presAssocID="{7402DCAB-B60E-4C07-BBE8-98EE787905F9}" presName="sibTrans" presStyleCnt="0"/>
      <dgm:spPr/>
    </dgm:pt>
    <dgm:pt modelId="{5FB828A3-2875-427D-A0C0-EFCC487833B3}" type="pres">
      <dgm:prSet presAssocID="{ED8F3232-D164-4990-93A7-7BE4361C4C9B}" presName="node" presStyleLbl="node1" presStyleIdx="1" presStyleCnt="5">
        <dgm:presLayoutVars>
          <dgm:bulletEnabled val="1"/>
        </dgm:presLayoutVars>
      </dgm:prSet>
      <dgm:spPr/>
    </dgm:pt>
    <dgm:pt modelId="{880400C5-6F84-42F9-8A3B-E574CA44AEA8}" type="pres">
      <dgm:prSet presAssocID="{27E4DFEE-EA7F-4665-8929-C69331A5980C}" presName="sibTrans" presStyleCnt="0"/>
      <dgm:spPr/>
    </dgm:pt>
    <dgm:pt modelId="{6FFFD26C-7B50-44EE-8026-203398A583BE}" type="pres">
      <dgm:prSet presAssocID="{2D7C4D7F-2B91-4030-818C-6E362CFADCB2}" presName="node" presStyleLbl="node1" presStyleIdx="2" presStyleCnt="5">
        <dgm:presLayoutVars>
          <dgm:bulletEnabled val="1"/>
        </dgm:presLayoutVars>
      </dgm:prSet>
      <dgm:spPr/>
    </dgm:pt>
    <dgm:pt modelId="{148334A4-0BDE-4412-95F3-AABF5DD0EEA6}" type="pres">
      <dgm:prSet presAssocID="{034665BD-710A-4DBD-AA65-6F46681A0BE0}" presName="sibTrans" presStyleCnt="0"/>
      <dgm:spPr/>
    </dgm:pt>
    <dgm:pt modelId="{86701DAA-5A4D-4978-AE48-31FEE3E245FA}" type="pres">
      <dgm:prSet presAssocID="{4FEEA540-773F-4832-B0B8-54AFE213A149}" presName="node" presStyleLbl="node1" presStyleIdx="3" presStyleCnt="5">
        <dgm:presLayoutVars>
          <dgm:bulletEnabled val="1"/>
        </dgm:presLayoutVars>
      </dgm:prSet>
      <dgm:spPr/>
    </dgm:pt>
    <dgm:pt modelId="{B911C712-5A43-49B9-AC32-BB3AD4A39F25}" type="pres">
      <dgm:prSet presAssocID="{74D87773-9416-420B-9959-F7137F4337CC}" presName="sibTrans" presStyleCnt="0"/>
      <dgm:spPr/>
    </dgm:pt>
    <dgm:pt modelId="{A8FB52A6-5828-47B2-A07A-466B735DCC00}" type="pres">
      <dgm:prSet presAssocID="{79BC90C1-16A1-417E-BB7B-CD1EDF5F5FD9}" presName="node" presStyleLbl="node1" presStyleIdx="4" presStyleCnt="5">
        <dgm:presLayoutVars>
          <dgm:bulletEnabled val="1"/>
        </dgm:presLayoutVars>
      </dgm:prSet>
      <dgm:spPr/>
    </dgm:pt>
  </dgm:ptLst>
  <dgm:cxnLst>
    <dgm:cxn modelId="{C8953209-20B9-4DA2-A599-8D6EB6C86264}" srcId="{0D632CC9-F48F-4884-93BD-8E028A42E0CD}" destId="{79BC90C1-16A1-417E-BB7B-CD1EDF5F5FD9}" srcOrd="4" destOrd="0" parTransId="{8C1CF3F1-1B34-49F5-869E-E2162EAD83E5}" sibTransId="{BD5188F9-0057-49F3-A6B5-6E6F81629434}"/>
    <dgm:cxn modelId="{F71D5318-3E26-4862-A117-BF187B132212}" srcId="{0D632CC9-F48F-4884-93BD-8E028A42E0CD}" destId="{4FEEA540-773F-4832-B0B8-54AFE213A149}" srcOrd="3" destOrd="0" parTransId="{D745E6A3-8432-47DD-A04D-8E1700B22AF8}" sibTransId="{74D87773-9416-420B-9959-F7137F4337CC}"/>
    <dgm:cxn modelId="{63E2FE21-D86D-4BBC-9E37-FD41E48ACFDA}" srcId="{0D632CC9-F48F-4884-93BD-8E028A42E0CD}" destId="{ED8F3232-D164-4990-93A7-7BE4361C4C9B}" srcOrd="1" destOrd="0" parTransId="{67EA97F1-DD15-4A73-B326-7EBB24BB7A8D}" sibTransId="{27E4DFEE-EA7F-4665-8929-C69331A5980C}"/>
    <dgm:cxn modelId="{B3A1ED36-2418-4F8E-9924-4DCB6C6E7F9B}" type="presOf" srcId="{0D632CC9-F48F-4884-93BD-8E028A42E0CD}" destId="{7FECF6B3-E8FF-47E2-BF0B-D1085B1F70BB}" srcOrd="0" destOrd="0" presId="urn:microsoft.com/office/officeart/2005/8/layout/default"/>
    <dgm:cxn modelId="{A449143B-5141-4C6A-869D-17BFD53EC9FF}" srcId="{0D632CC9-F48F-4884-93BD-8E028A42E0CD}" destId="{D585CC72-C247-4697-92C7-7D14D35B304E}" srcOrd="0" destOrd="0" parTransId="{AE0C7D43-721A-400E-8ABC-2EA05693F79E}" sibTransId="{7402DCAB-B60E-4C07-BBE8-98EE787905F9}"/>
    <dgm:cxn modelId="{C59F5B61-C157-4D30-BA2F-F4517A33DA39}" type="presOf" srcId="{2D7C4D7F-2B91-4030-818C-6E362CFADCB2}" destId="{6FFFD26C-7B50-44EE-8026-203398A583BE}" srcOrd="0" destOrd="0" presId="urn:microsoft.com/office/officeart/2005/8/layout/default"/>
    <dgm:cxn modelId="{A4173E62-EBFC-425D-BA46-65B214FB81CB}" srcId="{0D632CC9-F48F-4884-93BD-8E028A42E0CD}" destId="{2D7C4D7F-2B91-4030-818C-6E362CFADCB2}" srcOrd="2" destOrd="0" parTransId="{E66EC330-F00D-4D12-A504-D8B68292225B}" sibTransId="{034665BD-710A-4DBD-AA65-6F46681A0BE0}"/>
    <dgm:cxn modelId="{F8D61A6E-5FD7-4C24-945B-5E3504575548}" type="presOf" srcId="{79BC90C1-16A1-417E-BB7B-CD1EDF5F5FD9}" destId="{A8FB52A6-5828-47B2-A07A-466B735DCC00}" srcOrd="0" destOrd="0" presId="urn:microsoft.com/office/officeart/2005/8/layout/default"/>
    <dgm:cxn modelId="{82AB608E-6731-4458-BB79-B786CD4D334F}" type="presOf" srcId="{4FEEA540-773F-4832-B0B8-54AFE213A149}" destId="{86701DAA-5A4D-4978-AE48-31FEE3E245FA}" srcOrd="0" destOrd="0" presId="urn:microsoft.com/office/officeart/2005/8/layout/default"/>
    <dgm:cxn modelId="{16CF1AB2-1436-418D-9D6E-FD82281909CD}" type="presOf" srcId="{ED8F3232-D164-4990-93A7-7BE4361C4C9B}" destId="{5FB828A3-2875-427D-A0C0-EFCC487833B3}" srcOrd="0" destOrd="0" presId="urn:microsoft.com/office/officeart/2005/8/layout/default"/>
    <dgm:cxn modelId="{FCF20CEF-6549-4022-99B6-EE7D069470F4}" type="presOf" srcId="{D585CC72-C247-4697-92C7-7D14D35B304E}" destId="{5BA73090-AD0E-4B2D-82D7-762542F6E1A0}" srcOrd="0" destOrd="0" presId="urn:microsoft.com/office/officeart/2005/8/layout/default"/>
    <dgm:cxn modelId="{1F2568D3-B2D5-4814-BD3B-F06EAC09E4CE}" type="presParOf" srcId="{7FECF6B3-E8FF-47E2-BF0B-D1085B1F70BB}" destId="{5BA73090-AD0E-4B2D-82D7-762542F6E1A0}" srcOrd="0" destOrd="0" presId="urn:microsoft.com/office/officeart/2005/8/layout/default"/>
    <dgm:cxn modelId="{5A70F971-BB6B-43C6-AEF6-6B67048F5534}" type="presParOf" srcId="{7FECF6B3-E8FF-47E2-BF0B-D1085B1F70BB}" destId="{4685A616-0F5D-4B9B-A5D3-7FBD38AB3286}" srcOrd="1" destOrd="0" presId="urn:microsoft.com/office/officeart/2005/8/layout/default"/>
    <dgm:cxn modelId="{A7BE3D56-08A4-4E31-B2A2-F60320612D57}" type="presParOf" srcId="{7FECF6B3-E8FF-47E2-BF0B-D1085B1F70BB}" destId="{5FB828A3-2875-427D-A0C0-EFCC487833B3}" srcOrd="2" destOrd="0" presId="urn:microsoft.com/office/officeart/2005/8/layout/default"/>
    <dgm:cxn modelId="{265995BD-2F23-4661-BEAE-6871A6E3213B}" type="presParOf" srcId="{7FECF6B3-E8FF-47E2-BF0B-D1085B1F70BB}" destId="{880400C5-6F84-42F9-8A3B-E574CA44AEA8}" srcOrd="3" destOrd="0" presId="urn:microsoft.com/office/officeart/2005/8/layout/default"/>
    <dgm:cxn modelId="{87CB51C1-AB05-4E41-A02E-B99C58C67DFB}" type="presParOf" srcId="{7FECF6B3-E8FF-47E2-BF0B-D1085B1F70BB}" destId="{6FFFD26C-7B50-44EE-8026-203398A583BE}" srcOrd="4" destOrd="0" presId="urn:microsoft.com/office/officeart/2005/8/layout/default"/>
    <dgm:cxn modelId="{C8D56BE8-B7A6-4B96-B772-FDCDF363EB7C}" type="presParOf" srcId="{7FECF6B3-E8FF-47E2-BF0B-D1085B1F70BB}" destId="{148334A4-0BDE-4412-95F3-AABF5DD0EEA6}" srcOrd="5" destOrd="0" presId="urn:microsoft.com/office/officeart/2005/8/layout/default"/>
    <dgm:cxn modelId="{B1041F70-FAF4-443D-9701-ED5193E367CC}" type="presParOf" srcId="{7FECF6B3-E8FF-47E2-BF0B-D1085B1F70BB}" destId="{86701DAA-5A4D-4978-AE48-31FEE3E245FA}" srcOrd="6" destOrd="0" presId="urn:microsoft.com/office/officeart/2005/8/layout/default"/>
    <dgm:cxn modelId="{BFA34E80-C8E8-40CE-8E9B-C33B2B77B782}" type="presParOf" srcId="{7FECF6B3-E8FF-47E2-BF0B-D1085B1F70BB}" destId="{B911C712-5A43-49B9-AC32-BB3AD4A39F25}" srcOrd="7" destOrd="0" presId="urn:microsoft.com/office/officeart/2005/8/layout/default"/>
    <dgm:cxn modelId="{C2B3E790-1A4E-45D4-B842-41F5893DFB7C}" type="presParOf" srcId="{7FECF6B3-E8FF-47E2-BF0B-D1085B1F70BB}" destId="{A8FB52A6-5828-47B2-A07A-466B735DCC0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9182B9-3D20-44E5-9DFE-0E12BEE579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2B9631D-140B-4DDB-B6C0-DCC1E4D7939F}" type="pres">
      <dgm:prSet presAssocID="{EB9182B9-3D20-44E5-9DFE-0E12BEE579B7}" presName="diagram" presStyleCnt="0">
        <dgm:presLayoutVars>
          <dgm:dir/>
          <dgm:resizeHandles val="exact"/>
        </dgm:presLayoutVars>
      </dgm:prSet>
      <dgm:spPr/>
    </dgm:pt>
  </dgm:ptLst>
  <dgm:cxnLst>
    <dgm:cxn modelId="{78853DF5-D664-4042-ADDB-33E4C9D1CEED}" type="presOf" srcId="{EB9182B9-3D20-44E5-9DFE-0E12BEE579B7}" destId="{52B9631D-140B-4DDB-B6C0-DCC1E4D7939F}"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DA3CA-89EE-45CA-B741-03F1595C87A3}">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74713-F456-4DD7-96FD-D84424A52154}">
      <dsp:nvSpPr>
        <dsp:cNvPr id="0" name=""/>
        <dsp:cNvSpPr/>
      </dsp:nvSpPr>
      <dsp:spPr>
        <a:xfrm>
          <a:off x="1821" y="1305401"/>
          <a:ext cx="242543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err="1">
              <a:latin typeface="Segoe UI Light" panose="020B0502040204020203" pitchFamily="34" charset="0"/>
              <a:cs typeface="Segoe UI Light" panose="020B0502040204020203" pitchFamily="34" charset="0"/>
            </a:rPr>
            <a:t>angular</a:t>
          </a:r>
          <a:endParaRPr lang="pl-PL" sz="2400" kern="1200" dirty="0">
            <a:latin typeface="Segoe UI Light" panose="020B0502040204020203" pitchFamily="34" charset="0"/>
            <a:cs typeface="Segoe UI Light" panose="020B0502040204020203" pitchFamily="34" charset="0"/>
          </a:endParaRPr>
        </a:p>
        <a:p>
          <a:pPr marL="0" lvl="0" indent="0" algn="ctr" defTabSz="1066800">
            <a:lnSpc>
              <a:spcPct val="90000"/>
            </a:lnSpc>
            <a:spcBef>
              <a:spcPct val="0"/>
            </a:spcBef>
            <a:spcAft>
              <a:spcPct val="35000"/>
            </a:spcAft>
            <a:buNone/>
          </a:pPr>
          <a:r>
            <a:rPr lang="pl-PL" sz="2400" kern="1200" dirty="0" err="1">
              <a:latin typeface="Segoe UI Light" panose="020B0502040204020203" pitchFamily="34" charset="0"/>
              <a:cs typeface="Segoe UI Light" panose="020B0502040204020203" pitchFamily="34" charset="0"/>
            </a:rPr>
            <a:t>review</a:t>
          </a:r>
          <a:endParaRPr lang="pl-PL" sz="2400" kern="1200" dirty="0">
            <a:latin typeface="Segoe UI Light" panose="020B0502040204020203" pitchFamily="34" charset="0"/>
            <a:cs typeface="Segoe UI Light" panose="020B0502040204020203" pitchFamily="34" charset="0"/>
          </a:endParaRPr>
        </a:p>
      </dsp:txBody>
      <dsp:txXfrm>
        <a:off x="86787" y="1390367"/>
        <a:ext cx="2255498" cy="1570603"/>
      </dsp:txXfrm>
    </dsp:sp>
    <dsp:sp modelId="{11C0D56F-FDC8-4ABD-84D7-B662E82DBD68}">
      <dsp:nvSpPr>
        <dsp:cNvPr id="0" name=""/>
        <dsp:cNvSpPr/>
      </dsp:nvSpPr>
      <dsp:spPr>
        <a:xfrm>
          <a:off x="2697330" y="1305401"/>
          <a:ext cx="242543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a:latin typeface="Segoe UI Light" panose="020B0502040204020203" pitchFamily="34" charset="0"/>
              <a:cs typeface="Segoe UI Light" panose="020B0502040204020203" pitchFamily="34" charset="0"/>
            </a:rPr>
            <a:t>c</a:t>
          </a:r>
          <a:r>
            <a:rPr lang="en-US" sz="2400" kern="1200" dirty="0">
              <a:latin typeface="Segoe UI Light" panose="020B0502040204020203" pitchFamily="34" charset="0"/>
              <a:cs typeface="Segoe UI Light" panose="020B0502040204020203" pitchFamily="34" charset="0"/>
            </a:rPr>
            <a:t>omponent</a:t>
          </a:r>
          <a:r>
            <a:rPr lang="pl-PL" sz="2400" kern="1200" dirty="0">
              <a:latin typeface="Segoe UI Light" panose="020B0502040204020203" pitchFamily="34" charset="0"/>
              <a:cs typeface="Segoe UI Light" panose="020B0502040204020203" pitchFamily="34" charset="0"/>
            </a:rPr>
            <a:t> internals</a:t>
          </a:r>
        </a:p>
      </dsp:txBody>
      <dsp:txXfrm>
        <a:off x="2782296" y="1390367"/>
        <a:ext cx="2255498" cy="1570603"/>
      </dsp:txXfrm>
    </dsp:sp>
    <dsp:sp modelId="{79CE119A-9794-4B31-BFC6-CEA988EFEC6B}">
      <dsp:nvSpPr>
        <dsp:cNvPr id="0" name=""/>
        <dsp:cNvSpPr/>
      </dsp:nvSpPr>
      <dsp:spPr>
        <a:xfrm>
          <a:off x="5392839" y="1305401"/>
          <a:ext cx="242543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a:latin typeface="Segoe UI Light" panose="020B0502040204020203" pitchFamily="34" charset="0"/>
              <a:cs typeface="Segoe UI Light" panose="020B0502040204020203" pitchFamily="34" charset="0"/>
            </a:rPr>
            <a:t>logic flow (component communication)</a:t>
          </a:r>
        </a:p>
      </dsp:txBody>
      <dsp:txXfrm>
        <a:off x="5477805" y="1390367"/>
        <a:ext cx="2255498" cy="1570603"/>
      </dsp:txXfrm>
    </dsp:sp>
    <dsp:sp modelId="{C6FACDF3-F4D7-4473-8D3F-E80D0E5B09B7}">
      <dsp:nvSpPr>
        <dsp:cNvPr id="0" name=""/>
        <dsp:cNvSpPr/>
      </dsp:nvSpPr>
      <dsp:spPr>
        <a:xfrm>
          <a:off x="8088348" y="1305401"/>
          <a:ext cx="242543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a:latin typeface="Segoe UI Light" panose="020B0502040204020203" pitchFamily="34" charset="0"/>
              <a:cs typeface="Segoe UI Light" panose="020B0502040204020203" pitchFamily="34" charset="0"/>
            </a:rPr>
            <a:t>…</a:t>
          </a:r>
          <a:r>
            <a:rPr lang="en-US" sz="2400" kern="1200" dirty="0">
              <a:latin typeface="Segoe UI Light" panose="020B0502040204020203" pitchFamily="34" charset="0"/>
              <a:cs typeface="Segoe UI Light" panose="020B0502040204020203" pitchFamily="34" charset="0"/>
            </a:rPr>
            <a:t>tech stuff</a:t>
          </a:r>
          <a:endParaRPr lang="pl-PL" sz="2400" kern="1200" dirty="0">
            <a:latin typeface="Segoe UI Light" panose="020B0502040204020203" pitchFamily="34" charset="0"/>
            <a:cs typeface="Segoe UI Light" panose="020B0502040204020203" pitchFamily="34" charset="0"/>
          </a:endParaRPr>
        </a:p>
      </dsp:txBody>
      <dsp:txXfrm>
        <a:off x="8173314" y="1390367"/>
        <a:ext cx="225549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60FDE-6A75-41A4-B1EF-AC12BEFD141F}">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everything is component</a:t>
          </a:r>
          <a:r>
            <a:rPr lang="pl-PL" sz="3300" kern="1200" dirty="0"/>
            <a:t>…</a:t>
          </a:r>
          <a:endParaRPr lang="en-US" sz="3300" kern="1200" dirty="0"/>
        </a:p>
      </dsp:txBody>
      <dsp:txXfrm>
        <a:off x="38638" y="45464"/>
        <a:ext cx="10438324" cy="714229"/>
      </dsp:txXfrm>
    </dsp:sp>
    <dsp:sp modelId="{541C3FD9-744F-4B0C-B279-30A367880A20}">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dirty="0"/>
            <a:t>…web component</a:t>
          </a:r>
          <a:endParaRPr lang="en-US" sz="3300" kern="1200" dirty="0"/>
        </a:p>
      </dsp:txBody>
      <dsp:txXfrm>
        <a:off x="38638" y="932009"/>
        <a:ext cx="10438324" cy="714229"/>
      </dsp:txXfrm>
    </dsp:sp>
    <dsp:sp modelId="{990C8AC5-28B8-4603-B6A6-08A17A001DE7}">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dirty="0" err="1"/>
            <a:t>has</a:t>
          </a:r>
          <a:r>
            <a:rPr lang="pl-PL" sz="3300" kern="1200" dirty="0"/>
            <a:t> </a:t>
          </a:r>
          <a:r>
            <a:rPr lang="pl-PL" sz="3300" kern="1200" dirty="0" err="1"/>
            <a:t>structure</a:t>
          </a:r>
          <a:r>
            <a:rPr lang="pl-PL" sz="3300" kern="1200" dirty="0"/>
            <a:t>, </a:t>
          </a:r>
          <a:r>
            <a:rPr lang="pl-PL" sz="3300" kern="1200" dirty="0" err="1"/>
            <a:t>state</a:t>
          </a:r>
          <a:r>
            <a:rPr lang="pl-PL" sz="3300" kern="1200" dirty="0"/>
            <a:t> &amp; </a:t>
          </a:r>
          <a:r>
            <a:rPr lang="pl-PL" sz="3300" kern="1200" dirty="0" err="1"/>
            <a:t>behaviour</a:t>
          </a:r>
          <a:endParaRPr lang="en-US" sz="3300" kern="1200" dirty="0"/>
        </a:p>
      </dsp:txBody>
      <dsp:txXfrm>
        <a:off x="38638" y="1818554"/>
        <a:ext cx="10438324" cy="714229"/>
      </dsp:txXfrm>
    </dsp:sp>
    <dsp:sp modelId="{49C8B74F-E64E-490C-8E35-C85FE0EDF1C0}">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dirty="0" err="1"/>
            <a:t>user</a:t>
          </a:r>
          <a:r>
            <a:rPr lang="pl-PL" sz="3300" kern="1200" dirty="0"/>
            <a:t> </a:t>
          </a:r>
          <a:r>
            <a:rPr lang="pl-PL" sz="3300" kern="1200" dirty="0" err="1"/>
            <a:t>can</a:t>
          </a:r>
          <a:r>
            <a:rPr lang="pl-PL" sz="3300" kern="1200" dirty="0"/>
            <a:t> </a:t>
          </a:r>
          <a:r>
            <a:rPr lang="pl-PL" sz="3300" kern="1200" dirty="0" err="1"/>
            <a:t>interact</a:t>
          </a:r>
          <a:r>
            <a:rPr lang="pl-PL" sz="3300" kern="1200" dirty="0"/>
            <a:t> with…</a:t>
          </a:r>
          <a:endParaRPr lang="en-US" sz="3300" kern="1200" dirty="0"/>
        </a:p>
      </dsp:txBody>
      <dsp:txXfrm>
        <a:off x="38638" y="2705099"/>
        <a:ext cx="10438324" cy="714229"/>
      </dsp:txXfrm>
    </dsp:sp>
    <dsp:sp modelId="{D7471E45-4B42-41F3-9029-622E8E25BB1D}">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dirty="0" err="1"/>
            <a:t>it’s</a:t>
          </a:r>
          <a:r>
            <a:rPr lang="pl-PL" sz="3300" kern="1200" dirty="0"/>
            <a:t> </a:t>
          </a:r>
          <a:r>
            <a:rPr lang="pl-PL" sz="3300" kern="1200" dirty="0" err="1"/>
            <a:t>rendered</a:t>
          </a:r>
          <a:r>
            <a:rPr lang="pl-PL" sz="3300" kern="1200" dirty="0"/>
            <a:t> (</a:t>
          </a:r>
          <a:r>
            <a:rPr lang="pl-PL" sz="3300" kern="1200" dirty="0" err="1"/>
            <a:t>visible</a:t>
          </a:r>
          <a:r>
            <a:rPr lang="pl-PL" sz="3300" kern="1200" dirty="0"/>
            <a:t>?)</a:t>
          </a:r>
          <a:endParaRPr lang="en-US" sz="3300" kern="1200" dirty="0"/>
        </a:p>
      </dsp:txBody>
      <dsp:txXfrm>
        <a:off x="38638" y="3591644"/>
        <a:ext cx="10438324"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75AAC-D924-4372-9C3A-45D6746C2969}">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1D501-391B-4B3A-8A71-2C334A44E73F}">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6464D7-534B-4F0B-BD73-496FAE2F3575}">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pl-PL" sz="1600" kern="1200"/>
            <a:t>l</a:t>
          </a:r>
          <a:r>
            <a:rPr lang="en-US" sz="1600" kern="1200"/>
            <a:t>oad </a:t>
          </a:r>
          <a:r>
            <a:rPr lang="pl-PL" sz="1600" kern="1200"/>
            <a:t>html/css/</a:t>
          </a:r>
          <a:r>
            <a:rPr lang="en-US" sz="1600" kern="1200"/>
            <a:t>js dependencies</a:t>
          </a:r>
        </a:p>
      </dsp:txBody>
      <dsp:txXfrm>
        <a:off x="384012" y="2581832"/>
        <a:ext cx="1433389" cy="549420"/>
      </dsp:txXfrm>
    </dsp:sp>
    <dsp:sp modelId="{F6B76EF6-4D87-4A19-9A26-746283DF0E73}">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8540F-0505-4781-B61E-1C503BC227D2}">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B9153A-F0FF-4777-9766-17AA0E5B38D4}">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pl-PL" sz="1600" kern="1200" dirty="0"/>
            <a:t>b</a:t>
          </a:r>
          <a:r>
            <a:rPr lang="en-US" sz="1600" kern="1200" dirty="0" err="1"/>
            <a:t>ootstrap</a:t>
          </a:r>
          <a:r>
            <a:rPr lang="pl-PL" sz="1600" kern="1200" dirty="0"/>
            <a:t> </a:t>
          </a:r>
          <a:r>
            <a:rPr lang="pl-PL" sz="1600" kern="1200" dirty="0" err="1"/>
            <a:t>application</a:t>
          </a:r>
          <a:endParaRPr lang="en-US" sz="1600" kern="1200" dirty="0"/>
        </a:p>
      </dsp:txBody>
      <dsp:txXfrm>
        <a:off x="2554282" y="1220084"/>
        <a:ext cx="1433389" cy="549420"/>
      </dsp:txXfrm>
    </dsp:sp>
    <dsp:sp modelId="{31EDF551-EDD9-4A28-9F40-A82D3A1B79EC}">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6FEC3D-8ACE-49B9-914D-B123120FED44}">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67FB01-50EB-4422-8579-B4A9F842545D}">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pl-PL" sz="1600" kern="1200"/>
            <a:t>run module</a:t>
          </a:r>
          <a:endParaRPr lang="en-US" sz="1600" kern="1200"/>
        </a:p>
      </dsp:txBody>
      <dsp:txXfrm>
        <a:off x="4724552" y="2581832"/>
        <a:ext cx="1433389" cy="549420"/>
      </dsp:txXfrm>
    </dsp:sp>
    <dsp:sp modelId="{C0C2B537-4DBE-4CC8-8D2B-174E3FD495B8}">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0FD7BA-647D-4296-84E3-3AEAEA260442}">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FF570B-F62B-4390-B66F-78E7EEA7B69A}">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pl-PL" sz="1600" kern="1200"/>
            <a:t>create components</a:t>
          </a:r>
          <a:endParaRPr lang="en-US" sz="1600" kern="1200"/>
        </a:p>
      </dsp:txBody>
      <dsp:txXfrm>
        <a:off x="6894822" y="1220084"/>
        <a:ext cx="1433389" cy="549420"/>
      </dsp:txXfrm>
    </dsp:sp>
    <dsp:sp modelId="{8B02CCCC-2BC5-40A2-92DD-68D81AFD2276}">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ECECE-AF79-4146-BE0F-191D059ED393}">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pl-PL" sz="1600" kern="1200"/>
            <a:t>r</a:t>
          </a:r>
          <a:r>
            <a:rPr lang="en-US" sz="1600" kern="1200"/>
            <a:t>ender</a:t>
          </a:r>
          <a:r>
            <a:rPr lang="pl-PL" sz="1600" kern="1200"/>
            <a:t> components</a:t>
          </a:r>
          <a:endParaRPr lang="en-US" sz="1600" kern="1200"/>
        </a:p>
      </dsp:txBody>
      <dsp:txXfrm>
        <a:off x="9065091" y="2581832"/>
        <a:ext cx="1433389" cy="5494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1BF16-C50C-4580-A76F-9D06865D210B}">
      <dsp:nvSpPr>
        <dsp:cNvPr id="0" name=""/>
        <dsp:cNvSpPr/>
      </dsp:nvSpPr>
      <dsp:spPr>
        <a:xfrm>
          <a:off x="0" y="46156"/>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m</a:t>
          </a:r>
          <a:r>
            <a:rPr lang="en-US" sz="2300" kern="1200"/>
            <a:t>odel</a:t>
          </a:r>
          <a:r>
            <a:rPr lang="pl-PL" sz="2300" kern="1200"/>
            <a:t> definition</a:t>
          </a:r>
          <a:endParaRPr lang="en-US" sz="2300" kern="1200"/>
        </a:p>
      </dsp:txBody>
      <dsp:txXfrm>
        <a:off x="26930" y="73086"/>
        <a:ext cx="7515670" cy="497795"/>
      </dsp:txXfrm>
    </dsp:sp>
    <dsp:sp modelId="{CA05D658-C09B-457D-8F17-69F69A6A4561}">
      <dsp:nvSpPr>
        <dsp:cNvPr id="0" name=""/>
        <dsp:cNvSpPr/>
      </dsp:nvSpPr>
      <dsp:spPr>
        <a:xfrm>
          <a:off x="0" y="664051"/>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t</a:t>
          </a:r>
          <a:r>
            <a:rPr lang="en-US" sz="2300" kern="1200"/>
            <a:t>emplate</a:t>
          </a:r>
          <a:r>
            <a:rPr lang="pl-PL" sz="2300" kern="1200"/>
            <a:t> html</a:t>
          </a:r>
          <a:endParaRPr lang="en-US" sz="2300" kern="1200"/>
        </a:p>
      </dsp:txBody>
      <dsp:txXfrm>
        <a:off x="26930" y="690981"/>
        <a:ext cx="7515670" cy="497795"/>
      </dsp:txXfrm>
    </dsp:sp>
    <dsp:sp modelId="{4C7062C3-DAD5-400F-9CC9-358EC7DE66DC}">
      <dsp:nvSpPr>
        <dsp:cNvPr id="0" name=""/>
        <dsp:cNvSpPr/>
      </dsp:nvSpPr>
      <dsp:spPr>
        <a:xfrm>
          <a:off x="0" y="1281946"/>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dirty="0"/>
            <a:t>depending classes injection</a:t>
          </a:r>
          <a:endParaRPr lang="en-US" sz="2300" kern="1200" dirty="0"/>
        </a:p>
      </dsp:txBody>
      <dsp:txXfrm>
        <a:off x="26930" y="1308876"/>
        <a:ext cx="7515670" cy="497795"/>
      </dsp:txXfrm>
    </dsp:sp>
    <dsp:sp modelId="{74A1BBEE-3CE1-4D29-B0F6-7B89DDDA118B}">
      <dsp:nvSpPr>
        <dsp:cNvPr id="0" name=""/>
        <dsp:cNvSpPr/>
      </dsp:nvSpPr>
      <dsp:spPr>
        <a:xfrm>
          <a:off x="0" y="1899841"/>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dirty="0" err="1"/>
            <a:t>expression</a:t>
          </a:r>
          <a:r>
            <a:rPr lang="pl-PL" sz="2300" kern="1200" dirty="0"/>
            <a:t> </a:t>
          </a:r>
          <a:r>
            <a:rPr lang="pl-PL" sz="2300" kern="1200" dirty="0" err="1"/>
            <a:t>interpolation</a:t>
          </a:r>
          <a:r>
            <a:rPr lang="pl-PL" sz="2300" kern="1200" dirty="0"/>
            <a:t> {{}}</a:t>
          </a:r>
          <a:endParaRPr lang="en-US" sz="2300" kern="1200" dirty="0"/>
        </a:p>
      </dsp:txBody>
      <dsp:txXfrm>
        <a:off x="26930" y="1926771"/>
        <a:ext cx="7515670" cy="497795"/>
      </dsp:txXfrm>
    </dsp:sp>
    <dsp:sp modelId="{00FD12D7-523D-4395-B831-E1C0D6C28BAA}">
      <dsp:nvSpPr>
        <dsp:cNvPr id="0" name=""/>
        <dsp:cNvSpPr/>
      </dsp:nvSpPr>
      <dsp:spPr>
        <a:xfrm>
          <a:off x="0" y="2517736"/>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dirty="0"/>
            <a:t>(i</a:t>
          </a:r>
          <a:r>
            <a:rPr lang="en-US" sz="2300" kern="1200" dirty="0" err="1"/>
            <a:t>nput</a:t>
          </a:r>
          <a:r>
            <a:rPr lang="pl-PL" sz="2300" kern="1200" dirty="0"/>
            <a:t>)</a:t>
          </a:r>
          <a:r>
            <a:rPr lang="en-US" sz="2300" kern="1200" dirty="0"/>
            <a:t> property</a:t>
          </a:r>
          <a:r>
            <a:rPr lang="pl-PL" sz="2300" kern="1200" dirty="0"/>
            <a:t> b</a:t>
          </a:r>
          <a:r>
            <a:rPr lang="en-US" sz="2300" kern="1200" dirty="0" err="1"/>
            <a:t>inding</a:t>
          </a:r>
          <a:r>
            <a:rPr lang="pl-PL" sz="2300" kern="1200" dirty="0"/>
            <a:t> [*]</a:t>
          </a:r>
          <a:endParaRPr lang="en-US" sz="2300" kern="1200" dirty="0"/>
        </a:p>
      </dsp:txBody>
      <dsp:txXfrm>
        <a:off x="26930" y="2544666"/>
        <a:ext cx="7515670" cy="497795"/>
      </dsp:txXfrm>
    </dsp:sp>
    <dsp:sp modelId="{23FB38AF-A6C1-42D6-878E-7B983345EC98}">
      <dsp:nvSpPr>
        <dsp:cNvPr id="0" name=""/>
        <dsp:cNvSpPr/>
      </dsp:nvSpPr>
      <dsp:spPr>
        <a:xfrm>
          <a:off x="0" y="3135631"/>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dirty="0"/>
            <a:t>o</a:t>
          </a:r>
          <a:r>
            <a:rPr lang="en-US" sz="2300" kern="1200" dirty="0" err="1"/>
            <a:t>utput</a:t>
          </a:r>
          <a:r>
            <a:rPr lang="en-US" sz="2300" kern="1200" dirty="0"/>
            <a:t> event</a:t>
          </a:r>
          <a:r>
            <a:rPr lang="pl-PL" sz="2300" kern="1200" dirty="0"/>
            <a:t> b</a:t>
          </a:r>
          <a:r>
            <a:rPr lang="en-US" sz="2300" kern="1200" dirty="0" err="1"/>
            <a:t>inding</a:t>
          </a:r>
          <a:r>
            <a:rPr lang="pl-PL" sz="2300" kern="1200" dirty="0"/>
            <a:t> (*), $event</a:t>
          </a:r>
          <a:endParaRPr lang="en-US" sz="2300" kern="1200" dirty="0"/>
        </a:p>
      </dsp:txBody>
      <dsp:txXfrm>
        <a:off x="26930" y="3162561"/>
        <a:ext cx="7515670" cy="497795"/>
      </dsp:txXfrm>
    </dsp:sp>
    <dsp:sp modelId="{0CE1BE76-8A8F-4716-9AA5-6CD7ACE0B280}">
      <dsp:nvSpPr>
        <dsp:cNvPr id="0" name=""/>
        <dsp:cNvSpPr/>
      </dsp:nvSpPr>
      <dsp:spPr>
        <a:xfrm>
          <a:off x="0" y="3753526"/>
          <a:ext cx="756953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dirty="0" err="1"/>
            <a:t>build</a:t>
          </a:r>
          <a:r>
            <a:rPr lang="pl-PL" sz="2300" kern="1200" dirty="0"/>
            <a:t>-in </a:t>
          </a:r>
          <a:r>
            <a:rPr lang="pl-PL" sz="2300" kern="1200" dirty="0" err="1"/>
            <a:t>directives</a:t>
          </a:r>
          <a:endParaRPr lang="en-US" sz="2300" kern="1200" dirty="0"/>
        </a:p>
      </dsp:txBody>
      <dsp:txXfrm>
        <a:off x="26930" y="3780456"/>
        <a:ext cx="7515670" cy="4977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73090-AD0E-4B2D-82D7-762542F6E1A0}">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pl-PL" sz="3200" kern="1200" dirty="0"/>
            <a:t>{{i</a:t>
          </a:r>
          <a:r>
            <a:rPr lang="en-US" sz="3200" kern="1200" dirty="0" err="1"/>
            <a:t>nterpolation</a:t>
          </a:r>
          <a:r>
            <a:rPr lang="pl-PL" sz="3200" kern="1200" dirty="0"/>
            <a:t>}}</a:t>
          </a:r>
          <a:endParaRPr lang="en-US" sz="3200" kern="1200" dirty="0"/>
        </a:p>
      </dsp:txBody>
      <dsp:txXfrm>
        <a:off x="0" y="39687"/>
        <a:ext cx="3286125" cy="1971675"/>
      </dsp:txXfrm>
    </dsp:sp>
    <dsp:sp modelId="{5FB828A3-2875-427D-A0C0-EFCC487833B3}">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pl-PL" sz="3200" kern="1200" dirty="0"/>
            <a:t>[p</a:t>
          </a:r>
          <a:r>
            <a:rPr lang="en-US" sz="3200" kern="1200" dirty="0" err="1"/>
            <a:t>roperty</a:t>
          </a:r>
          <a:r>
            <a:rPr lang="pl-PL" sz="3200" kern="1200" dirty="0"/>
            <a:t> /a</a:t>
          </a:r>
          <a:r>
            <a:rPr lang="en-US" sz="3200" kern="1200" dirty="0" err="1"/>
            <a:t>ttribute</a:t>
          </a:r>
          <a:r>
            <a:rPr lang="en-US" sz="3200" kern="1200" dirty="0"/>
            <a:t> binding</a:t>
          </a:r>
          <a:r>
            <a:rPr lang="pl-PL" sz="3200" kern="1200" dirty="0"/>
            <a:t>]</a:t>
          </a:r>
          <a:endParaRPr lang="en-US" sz="3200" kern="1200" dirty="0"/>
        </a:p>
      </dsp:txBody>
      <dsp:txXfrm>
        <a:off x="3614737" y="39687"/>
        <a:ext cx="3286125" cy="1971675"/>
      </dsp:txXfrm>
    </dsp:sp>
    <dsp:sp modelId="{6FFFD26C-7B50-44EE-8026-203398A583BE}">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pl-PL" sz="3200" kern="1200"/>
            <a:t>c</a:t>
          </a:r>
          <a:r>
            <a:rPr lang="en-US" sz="3200" kern="1200"/>
            <a:t>lass binding</a:t>
          </a:r>
          <a:r>
            <a:rPr lang="pl-PL" sz="3200" kern="1200"/>
            <a:t> ngClass [class.name]</a:t>
          </a:r>
          <a:endParaRPr lang="en-US" sz="3200" kern="1200"/>
        </a:p>
      </dsp:txBody>
      <dsp:txXfrm>
        <a:off x="7229475" y="39687"/>
        <a:ext cx="3286125" cy="1971675"/>
      </dsp:txXfrm>
    </dsp:sp>
    <dsp:sp modelId="{86701DAA-5A4D-4978-AE48-31FEE3E245FA}">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pl-PL" sz="3200" kern="1200"/>
            <a:t>s</a:t>
          </a:r>
          <a:r>
            <a:rPr lang="en-US" sz="3200" kern="1200"/>
            <a:t>tyle binding</a:t>
          </a:r>
          <a:r>
            <a:rPr lang="pl-PL" sz="3200" kern="1200"/>
            <a:t> ngStyle [style.name]</a:t>
          </a:r>
          <a:endParaRPr lang="en-US" sz="3200" kern="1200"/>
        </a:p>
      </dsp:txBody>
      <dsp:txXfrm>
        <a:off x="1807368" y="2339975"/>
        <a:ext cx="3286125" cy="1971675"/>
      </dsp:txXfrm>
    </dsp:sp>
    <dsp:sp modelId="{A8FB52A6-5828-47B2-A07A-466B735DCC00}">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pl-PL" sz="3200" kern="1200"/>
            <a:t>(e</a:t>
          </a:r>
          <a:r>
            <a:rPr lang="en-US" sz="3200" kern="1200"/>
            <a:t>vent binding</a:t>
          </a:r>
          <a:r>
            <a:rPr lang="pl-PL" sz="3200" kern="1200"/>
            <a:t>)</a:t>
          </a:r>
          <a:endParaRPr lang="en-US" sz="3200" kern="1200"/>
        </a:p>
      </dsp:txBody>
      <dsp:txXfrm>
        <a:off x="5422106" y="2339975"/>
        <a:ext cx="3286125" cy="19716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79803-BA4E-433F-89AB-8F078E5B6282}" type="datetimeFigureOut">
              <a:rPr lang="pl-PL" smtClean="0"/>
              <a:t>15.12.2018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CA289-2B0A-4A7E-872C-D7900BD9A995}" type="slidenum">
              <a:rPr lang="pl-PL" smtClean="0"/>
              <a:t>‹#›</a:t>
            </a:fld>
            <a:endParaRPr lang="pl-PL"/>
          </a:p>
        </p:txBody>
      </p:sp>
    </p:spTree>
    <p:extLst>
      <p:ext uri="{BB962C8B-B14F-4D97-AF65-F5344CB8AC3E}">
        <p14:creationId xmlns:p14="http://schemas.microsoft.com/office/powerpoint/2010/main" val="251867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guide/lifecycle-hoo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https://pl.wikipedia.org/wiki/Angular_(framework)#/media/File:Angular_full_color_logo.svg</a:t>
            </a:r>
          </a:p>
        </p:txBody>
      </p:sp>
      <p:sp>
        <p:nvSpPr>
          <p:cNvPr id="4" name="Slide Number Placeholder 3"/>
          <p:cNvSpPr>
            <a:spLocks noGrp="1"/>
          </p:cNvSpPr>
          <p:nvPr>
            <p:ph type="sldNum" sz="quarter" idx="5"/>
          </p:nvPr>
        </p:nvSpPr>
        <p:spPr/>
        <p:txBody>
          <a:bodyPr/>
          <a:lstStyle/>
          <a:p>
            <a:fld id="{1C5CA289-2B0A-4A7E-872C-D7900BD9A995}" type="slidenum">
              <a:rPr lang="pl-PL" smtClean="0"/>
              <a:t>1</a:t>
            </a:fld>
            <a:endParaRPr lang="pl-PL"/>
          </a:p>
        </p:txBody>
      </p:sp>
    </p:spTree>
    <p:extLst>
      <p:ext uri="{BB962C8B-B14F-4D97-AF65-F5344CB8AC3E}">
        <p14:creationId xmlns:p14="http://schemas.microsoft.com/office/powerpoint/2010/main" val="282449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13</a:t>
            </a:fld>
            <a:endParaRPr lang="pl-PL"/>
          </a:p>
        </p:txBody>
      </p:sp>
    </p:spTree>
    <p:extLst>
      <p:ext uri="{BB962C8B-B14F-4D97-AF65-F5344CB8AC3E}">
        <p14:creationId xmlns:p14="http://schemas.microsoft.com/office/powerpoint/2010/main" val="23193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property</a:t>
            </a:r>
            <a:r>
              <a:rPr lang="pl-PL" dirty="0"/>
              <a:t> != attribute</a:t>
            </a:r>
          </a:p>
        </p:txBody>
      </p:sp>
      <p:sp>
        <p:nvSpPr>
          <p:cNvPr id="4" name="Slide Number Placeholder 3"/>
          <p:cNvSpPr>
            <a:spLocks noGrp="1"/>
          </p:cNvSpPr>
          <p:nvPr>
            <p:ph type="sldNum" sz="quarter" idx="5"/>
          </p:nvPr>
        </p:nvSpPr>
        <p:spPr/>
        <p:txBody>
          <a:bodyPr/>
          <a:lstStyle/>
          <a:p>
            <a:fld id="{1C5CA289-2B0A-4A7E-872C-D7900BD9A995}" type="slidenum">
              <a:rPr lang="pl-PL" smtClean="0"/>
              <a:t>15</a:t>
            </a:fld>
            <a:endParaRPr lang="pl-PL"/>
          </a:p>
        </p:txBody>
      </p:sp>
    </p:spTree>
    <p:extLst>
      <p:ext uri="{BB962C8B-B14F-4D97-AF65-F5344CB8AC3E}">
        <p14:creationId xmlns:p14="http://schemas.microsoft.com/office/powerpoint/2010/main" val="338202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http://www.prathapkudupublog.com/2017/01/data-binding-in-angular-2.html</a:t>
            </a:r>
          </a:p>
        </p:txBody>
      </p:sp>
      <p:sp>
        <p:nvSpPr>
          <p:cNvPr id="4" name="Slide Number Placeholder 3"/>
          <p:cNvSpPr>
            <a:spLocks noGrp="1"/>
          </p:cNvSpPr>
          <p:nvPr>
            <p:ph type="sldNum" sz="quarter" idx="5"/>
          </p:nvPr>
        </p:nvSpPr>
        <p:spPr/>
        <p:txBody>
          <a:bodyPr/>
          <a:lstStyle/>
          <a:p>
            <a:fld id="{1C5CA289-2B0A-4A7E-872C-D7900BD9A995}" type="slidenum">
              <a:rPr lang="pl-PL" smtClean="0"/>
              <a:t>17</a:t>
            </a:fld>
            <a:endParaRPr lang="pl-PL"/>
          </a:p>
        </p:txBody>
      </p:sp>
    </p:spTree>
    <p:extLst>
      <p:ext uri="{BB962C8B-B14F-4D97-AF65-F5344CB8AC3E}">
        <p14:creationId xmlns:p14="http://schemas.microsoft.com/office/powerpoint/2010/main" val="348321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https://hahoangv.wordpress.com/2016/05/30/display-data-in-angular-2/</a:t>
            </a:r>
          </a:p>
        </p:txBody>
      </p:sp>
      <p:sp>
        <p:nvSpPr>
          <p:cNvPr id="4" name="Slide Number Placeholder 3"/>
          <p:cNvSpPr>
            <a:spLocks noGrp="1"/>
          </p:cNvSpPr>
          <p:nvPr>
            <p:ph type="sldNum" sz="quarter" idx="5"/>
          </p:nvPr>
        </p:nvSpPr>
        <p:spPr/>
        <p:txBody>
          <a:bodyPr/>
          <a:lstStyle/>
          <a:p>
            <a:fld id="{1C5CA289-2B0A-4A7E-872C-D7900BD9A995}" type="slidenum">
              <a:rPr lang="pl-PL" smtClean="0"/>
              <a:t>18</a:t>
            </a:fld>
            <a:endParaRPr lang="pl-PL"/>
          </a:p>
        </p:txBody>
      </p:sp>
    </p:spTree>
    <p:extLst>
      <p:ext uri="{BB962C8B-B14F-4D97-AF65-F5344CB8AC3E}">
        <p14:creationId xmlns:p14="http://schemas.microsoft.com/office/powerpoint/2010/main" val="405873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https://hahoangv.wordpress.com/2016/05/30/display-data-in-angular-2/</a:t>
            </a:r>
          </a:p>
        </p:txBody>
      </p:sp>
      <p:sp>
        <p:nvSpPr>
          <p:cNvPr id="4" name="Slide Number Placeholder 3"/>
          <p:cNvSpPr>
            <a:spLocks noGrp="1"/>
          </p:cNvSpPr>
          <p:nvPr>
            <p:ph type="sldNum" sz="quarter" idx="5"/>
          </p:nvPr>
        </p:nvSpPr>
        <p:spPr/>
        <p:txBody>
          <a:bodyPr/>
          <a:lstStyle/>
          <a:p>
            <a:fld id="{1C5CA289-2B0A-4A7E-872C-D7900BD9A995}" type="slidenum">
              <a:rPr lang="pl-PL" smtClean="0"/>
              <a:t>19</a:t>
            </a:fld>
            <a:endParaRPr lang="pl-PL"/>
          </a:p>
        </p:txBody>
      </p:sp>
    </p:spTree>
    <p:extLst>
      <p:ext uri="{BB962C8B-B14F-4D97-AF65-F5344CB8AC3E}">
        <p14:creationId xmlns:p14="http://schemas.microsoft.com/office/powerpoint/2010/main" val="16418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https://angular.io/guide/lifecycle-hooks</a:t>
            </a:r>
            <a:endParaRPr lang="pl-PL" dirty="0"/>
          </a:p>
        </p:txBody>
      </p:sp>
      <p:sp>
        <p:nvSpPr>
          <p:cNvPr id="4" name="Slide Number Placeholder 3"/>
          <p:cNvSpPr>
            <a:spLocks noGrp="1"/>
          </p:cNvSpPr>
          <p:nvPr>
            <p:ph type="sldNum" sz="quarter" idx="5"/>
          </p:nvPr>
        </p:nvSpPr>
        <p:spPr/>
        <p:txBody>
          <a:bodyPr/>
          <a:lstStyle/>
          <a:p>
            <a:fld id="{1C5CA289-2B0A-4A7E-872C-D7900BD9A995}" type="slidenum">
              <a:rPr lang="pl-PL" smtClean="0"/>
              <a:t>21</a:t>
            </a:fld>
            <a:endParaRPr lang="pl-PL"/>
          </a:p>
        </p:txBody>
      </p:sp>
    </p:spTree>
    <p:extLst>
      <p:ext uri="{BB962C8B-B14F-4D97-AF65-F5344CB8AC3E}">
        <p14:creationId xmlns:p14="http://schemas.microsoft.com/office/powerpoint/2010/main" val="148374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22</a:t>
            </a:fld>
            <a:endParaRPr lang="pl-PL"/>
          </a:p>
        </p:txBody>
      </p:sp>
    </p:spTree>
    <p:extLst>
      <p:ext uri="{BB962C8B-B14F-4D97-AF65-F5344CB8AC3E}">
        <p14:creationId xmlns:p14="http://schemas.microsoft.com/office/powerpoint/2010/main" val="1998721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https://commons.wikimedia.org/wiki/File:Msi_wind_netbook_U90x_internals.jpg</a:t>
            </a:r>
          </a:p>
        </p:txBody>
      </p:sp>
      <p:sp>
        <p:nvSpPr>
          <p:cNvPr id="4" name="Slide Number Placeholder 3"/>
          <p:cNvSpPr>
            <a:spLocks noGrp="1"/>
          </p:cNvSpPr>
          <p:nvPr>
            <p:ph type="sldNum" sz="quarter" idx="5"/>
          </p:nvPr>
        </p:nvSpPr>
        <p:spPr/>
        <p:txBody>
          <a:bodyPr/>
          <a:lstStyle/>
          <a:p>
            <a:fld id="{1C5CA289-2B0A-4A7E-872C-D7900BD9A995}" type="slidenum">
              <a:rPr lang="pl-PL" smtClean="0"/>
              <a:t>24</a:t>
            </a:fld>
            <a:endParaRPr lang="pl-PL"/>
          </a:p>
        </p:txBody>
      </p:sp>
    </p:spTree>
    <p:extLst>
      <p:ext uri="{BB962C8B-B14F-4D97-AF65-F5344CB8AC3E}">
        <p14:creationId xmlns:p14="http://schemas.microsoft.com/office/powerpoint/2010/main" val="772204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1</a:t>
            </a:r>
            <a:r>
              <a:rPr lang="en-US" dirty="0">
                <a:solidFill>
                  <a:srgbClr val="FFFFFF"/>
                </a:solidFill>
                <a:latin typeface="Segoe UI Light" panose="020B0502040204020203" pitchFamily="34" charset="0"/>
                <a:cs typeface="Segoe UI Light" panose="020B0502040204020203" pitchFamily="34" charset="0"/>
              </a:rPr>
              <a:t>-way data flow</a:t>
            </a:r>
            <a:endParaRPr lang="pl-PL" dirty="0"/>
          </a:p>
          <a:p>
            <a:endParaRPr lang="pl-PL" dirty="0"/>
          </a:p>
        </p:txBody>
      </p:sp>
      <p:sp>
        <p:nvSpPr>
          <p:cNvPr id="4" name="Slide Number Placeholder 3"/>
          <p:cNvSpPr>
            <a:spLocks noGrp="1"/>
          </p:cNvSpPr>
          <p:nvPr>
            <p:ph type="sldNum" sz="quarter" idx="5"/>
          </p:nvPr>
        </p:nvSpPr>
        <p:spPr/>
        <p:txBody>
          <a:bodyPr/>
          <a:lstStyle/>
          <a:p>
            <a:fld id="{1C5CA289-2B0A-4A7E-872C-D7900BD9A995}" type="slidenum">
              <a:rPr lang="pl-PL" smtClean="0"/>
              <a:t>26</a:t>
            </a:fld>
            <a:endParaRPr lang="pl-PL"/>
          </a:p>
        </p:txBody>
      </p:sp>
    </p:spTree>
    <p:extLst>
      <p:ext uri="{BB962C8B-B14F-4D97-AF65-F5344CB8AC3E}">
        <p14:creationId xmlns:p14="http://schemas.microsoft.com/office/powerpoint/2010/main" val="2106136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1</a:t>
            </a:r>
            <a:r>
              <a:rPr lang="en-US" dirty="0">
                <a:solidFill>
                  <a:srgbClr val="FFFFFF"/>
                </a:solidFill>
                <a:latin typeface="Segoe UI Light" panose="020B0502040204020203" pitchFamily="34" charset="0"/>
                <a:cs typeface="Segoe UI Light" panose="020B0502040204020203" pitchFamily="34" charset="0"/>
              </a:rPr>
              <a:t>-way data flow</a:t>
            </a:r>
            <a:endParaRPr lang="pl-PL" dirty="0"/>
          </a:p>
          <a:p>
            <a:endParaRPr lang="pl-PL" dirty="0"/>
          </a:p>
        </p:txBody>
      </p:sp>
      <p:sp>
        <p:nvSpPr>
          <p:cNvPr id="4" name="Slide Number Placeholder 3"/>
          <p:cNvSpPr>
            <a:spLocks noGrp="1"/>
          </p:cNvSpPr>
          <p:nvPr>
            <p:ph type="sldNum" sz="quarter" idx="5"/>
          </p:nvPr>
        </p:nvSpPr>
        <p:spPr/>
        <p:txBody>
          <a:bodyPr/>
          <a:lstStyle/>
          <a:p>
            <a:fld id="{1C5CA289-2B0A-4A7E-872C-D7900BD9A995}" type="slidenum">
              <a:rPr lang="pl-PL" smtClean="0"/>
              <a:t>27</a:t>
            </a:fld>
            <a:endParaRPr lang="pl-PL"/>
          </a:p>
        </p:txBody>
      </p:sp>
    </p:spTree>
    <p:extLst>
      <p:ext uri="{BB962C8B-B14F-4D97-AF65-F5344CB8AC3E}">
        <p14:creationId xmlns:p14="http://schemas.microsoft.com/office/powerpoint/2010/main" val="223812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https://www.google.pl/search?biw=1920&amp;bih=938&amp;tbm=isch&amp;sa=1&amp;ei=kTYUXJnwIfDRrgSG9aygBA&amp;q=email+client+wireframe&amp;oq=email+client+wireframe&amp;gs_l=img.3...0.0..201287...0.0..0.0.0.......0......gws-wiz-img.oZ63m4hgDnc</a:t>
            </a:r>
          </a:p>
          <a:p>
            <a:endParaRPr lang="pl-PL" dirty="0"/>
          </a:p>
          <a:p>
            <a:r>
              <a:rPr lang="en-US" dirty="0"/>
              <a:t>https://www.visual-paradigm.com/learning/handbooks/agile-handbook/desktop-application-wireframe.jsp</a:t>
            </a:r>
          </a:p>
        </p:txBody>
      </p:sp>
      <p:sp>
        <p:nvSpPr>
          <p:cNvPr id="4" name="Slide Number Placeholder 3"/>
          <p:cNvSpPr>
            <a:spLocks noGrp="1"/>
          </p:cNvSpPr>
          <p:nvPr>
            <p:ph type="sldNum" sz="quarter" idx="5"/>
          </p:nvPr>
        </p:nvSpPr>
        <p:spPr/>
        <p:txBody>
          <a:bodyPr/>
          <a:lstStyle/>
          <a:p>
            <a:fld id="{1C5CA289-2B0A-4A7E-872C-D7900BD9A995}" type="slidenum">
              <a:rPr lang="pl-PL" smtClean="0"/>
              <a:t>2</a:t>
            </a:fld>
            <a:endParaRPr lang="pl-PL"/>
          </a:p>
        </p:txBody>
      </p:sp>
    </p:spTree>
    <p:extLst>
      <p:ext uri="{BB962C8B-B14F-4D97-AF65-F5344CB8AC3E}">
        <p14:creationId xmlns:p14="http://schemas.microsoft.com/office/powerpoint/2010/main" val="2786707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1</a:t>
            </a:r>
            <a:r>
              <a:rPr lang="en-US" dirty="0">
                <a:solidFill>
                  <a:srgbClr val="FFFFFF"/>
                </a:solidFill>
                <a:latin typeface="Segoe UI Light" panose="020B0502040204020203" pitchFamily="34" charset="0"/>
                <a:cs typeface="Segoe UI Light" panose="020B0502040204020203" pitchFamily="34" charset="0"/>
              </a:rPr>
              <a:t>-way data flow</a:t>
            </a:r>
            <a:endParaRPr lang="pl-PL" dirty="0"/>
          </a:p>
          <a:p>
            <a:endParaRPr lang="pl-PL" dirty="0"/>
          </a:p>
        </p:txBody>
      </p:sp>
      <p:sp>
        <p:nvSpPr>
          <p:cNvPr id="4" name="Slide Number Placeholder 3"/>
          <p:cNvSpPr>
            <a:spLocks noGrp="1"/>
          </p:cNvSpPr>
          <p:nvPr>
            <p:ph type="sldNum" sz="quarter" idx="5"/>
          </p:nvPr>
        </p:nvSpPr>
        <p:spPr/>
        <p:txBody>
          <a:bodyPr/>
          <a:lstStyle/>
          <a:p>
            <a:fld id="{1C5CA289-2B0A-4A7E-872C-D7900BD9A995}" type="slidenum">
              <a:rPr lang="pl-PL" smtClean="0"/>
              <a:t>28</a:t>
            </a:fld>
            <a:endParaRPr lang="pl-PL"/>
          </a:p>
        </p:txBody>
      </p:sp>
    </p:spTree>
    <p:extLst>
      <p:ext uri="{BB962C8B-B14F-4D97-AF65-F5344CB8AC3E}">
        <p14:creationId xmlns:p14="http://schemas.microsoft.com/office/powerpoint/2010/main" val="2981095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1</a:t>
            </a:r>
            <a:r>
              <a:rPr lang="en-US" dirty="0">
                <a:solidFill>
                  <a:srgbClr val="FFFFFF"/>
                </a:solidFill>
                <a:latin typeface="Segoe UI Light" panose="020B0502040204020203" pitchFamily="34" charset="0"/>
                <a:cs typeface="Segoe UI Light" panose="020B0502040204020203" pitchFamily="34" charset="0"/>
              </a:rPr>
              <a:t>-way data flow</a:t>
            </a:r>
            <a:endParaRPr lang="pl-PL" dirty="0"/>
          </a:p>
          <a:p>
            <a:endParaRPr lang="pl-PL" dirty="0"/>
          </a:p>
        </p:txBody>
      </p:sp>
      <p:sp>
        <p:nvSpPr>
          <p:cNvPr id="4" name="Slide Number Placeholder 3"/>
          <p:cNvSpPr>
            <a:spLocks noGrp="1"/>
          </p:cNvSpPr>
          <p:nvPr>
            <p:ph type="sldNum" sz="quarter" idx="5"/>
          </p:nvPr>
        </p:nvSpPr>
        <p:spPr/>
        <p:txBody>
          <a:bodyPr/>
          <a:lstStyle/>
          <a:p>
            <a:fld id="{1C5CA289-2B0A-4A7E-872C-D7900BD9A995}" type="slidenum">
              <a:rPr lang="pl-PL" smtClean="0"/>
              <a:t>29</a:t>
            </a:fld>
            <a:endParaRPr lang="pl-PL"/>
          </a:p>
        </p:txBody>
      </p:sp>
    </p:spTree>
    <p:extLst>
      <p:ext uri="{BB962C8B-B14F-4D97-AF65-F5344CB8AC3E}">
        <p14:creationId xmlns:p14="http://schemas.microsoft.com/office/powerpoint/2010/main" val="2843419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https://www.flickr.com/photos/jeffdjevdet/18027482924</a:t>
            </a:r>
          </a:p>
        </p:txBody>
      </p:sp>
      <p:sp>
        <p:nvSpPr>
          <p:cNvPr id="4" name="Slide Number Placeholder 3"/>
          <p:cNvSpPr>
            <a:spLocks noGrp="1"/>
          </p:cNvSpPr>
          <p:nvPr>
            <p:ph type="sldNum" sz="quarter" idx="5"/>
          </p:nvPr>
        </p:nvSpPr>
        <p:spPr/>
        <p:txBody>
          <a:bodyPr/>
          <a:lstStyle/>
          <a:p>
            <a:fld id="{1C5CA289-2B0A-4A7E-872C-D7900BD9A995}" type="slidenum">
              <a:rPr lang="pl-PL" smtClean="0"/>
              <a:t>30</a:t>
            </a:fld>
            <a:endParaRPr lang="pl-PL"/>
          </a:p>
        </p:txBody>
      </p:sp>
    </p:spTree>
    <p:extLst>
      <p:ext uri="{BB962C8B-B14F-4D97-AF65-F5344CB8AC3E}">
        <p14:creationId xmlns:p14="http://schemas.microsoft.com/office/powerpoint/2010/main" val="209358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https://www.google.pl/search?biw=1920&amp;bih=938&amp;tbm=isch&amp;sa=1&amp;ei=kTYUXJnwIfDRrgSG9aygBA&amp;q=email+client+wireframe&amp;oq=email+client+wireframe&amp;gs_l=img.3...0.0..201287...0.0..0.0.0.......0......gws-wiz-img.oZ63m4hgDnc</a:t>
            </a:r>
          </a:p>
          <a:p>
            <a:endParaRPr lang="pl-PL" dirty="0"/>
          </a:p>
          <a:p>
            <a:r>
              <a:rPr lang="pl-PL" dirty="0"/>
              <a:t>https://www.visual-paradigm.com/learning/handbooks/agile-handbook/desktop-application-wireframe.jsp</a:t>
            </a:r>
          </a:p>
        </p:txBody>
      </p:sp>
      <p:sp>
        <p:nvSpPr>
          <p:cNvPr id="4" name="Slide Number Placeholder 3"/>
          <p:cNvSpPr>
            <a:spLocks noGrp="1"/>
          </p:cNvSpPr>
          <p:nvPr>
            <p:ph type="sldNum" sz="quarter" idx="5"/>
          </p:nvPr>
        </p:nvSpPr>
        <p:spPr/>
        <p:txBody>
          <a:bodyPr/>
          <a:lstStyle/>
          <a:p>
            <a:fld id="{1C5CA289-2B0A-4A7E-872C-D7900BD9A995}" type="slidenum">
              <a:rPr lang="pl-PL" smtClean="0"/>
              <a:t>3</a:t>
            </a:fld>
            <a:endParaRPr lang="pl-PL"/>
          </a:p>
        </p:txBody>
      </p:sp>
    </p:spTree>
    <p:extLst>
      <p:ext uri="{BB962C8B-B14F-4D97-AF65-F5344CB8AC3E}">
        <p14:creationId xmlns:p14="http://schemas.microsoft.com/office/powerpoint/2010/main" val="415420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4</a:t>
            </a:fld>
            <a:endParaRPr lang="pl-PL"/>
          </a:p>
        </p:txBody>
      </p:sp>
    </p:spTree>
    <p:extLst>
      <p:ext uri="{BB962C8B-B14F-4D97-AF65-F5344CB8AC3E}">
        <p14:creationId xmlns:p14="http://schemas.microsoft.com/office/powerpoint/2010/main" val="347253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http://www.thebluediamondgallery.com/wooden-tile/images/review.jpg</a:t>
            </a:r>
          </a:p>
        </p:txBody>
      </p:sp>
      <p:sp>
        <p:nvSpPr>
          <p:cNvPr id="4" name="Slide Number Placeholder 3"/>
          <p:cNvSpPr>
            <a:spLocks noGrp="1"/>
          </p:cNvSpPr>
          <p:nvPr>
            <p:ph type="sldNum" sz="quarter" idx="5"/>
          </p:nvPr>
        </p:nvSpPr>
        <p:spPr/>
        <p:txBody>
          <a:bodyPr/>
          <a:lstStyle/>
          <a:p>
            <a:fld id="{1C5CA289-2B0A-4A7E-872C-D7900BD9A995}" type="slidenum">
              <a:rPr lang="pl-PL" smtClean="0"/>
              <a:t>5</a:t>
            </a:fld>
            <a:endParaRPr lang="pl-PL"/>
          </a:p>
        </p:txBody>
      </p:sp>
    </p:spTree>
    <p:extLst>
      <p:ext uri="{BB962C8B-B14F-4D97-AF65-F5344CB8AC3E}">
        <p14:creationId xmlns:p14="http://schemas.microsoft.com/office/powerpoint/2010/main" val="251077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chrome </a:t>
            </a:r>
            <a:r>
              <a:rPr lang="pl-PL" dirty="0" err="1"/>
              <a:t>dev</a:t>
            </a:r>
            <a:r>
              <a:rPr lang="pl-PL" dirty="0"/>
              <a:t> </a:t>
            </a:r>
            <a:r>
              <a:rPr lang="pl-PL" dirty="0" err="1"/>
              <a:t>tools</a:t>
            </a:r>
            <a:r>
              <a:rPr lang="pl-PL" dirty="0"/>
              <a:t>?</a:t>
            </a:r>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8</a:t>
            </a:fld>
            <a:endParaRPr lang="pl-PL"/>
          </a:p>
        </p:txBody>
      </p:sp>
    </p:spTree>
    <p:extLst>
      <p:ext uri="{BB962C8B-B14F-4D97-AF65-F5344CB8AC3E}">
        <p14:creationId xmlns:p14="http://schemas.microsoft.com/office/powerpoint/2010/main" val="107009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HTML</a:t>
            </a:r>
            <a:r>
              <a:rPr lang="pl-PL" dirty="0"/>
              <a:t> (host) - index.html</a:t>
            </a:r>
          </a:p>
          <a:p>
            <a:r>
              <a:rPr lang="en-US" dirty="0"/>
              <a:t>Entry point</a:t>
            </a:r>
            <a:r>
              <a:rPr lang="pl-PL" dirty="0"/>
              <a:t> – </a:t>
            </a:r>
            <a:r>
              <a:rPr lang="pl-PL" dirty="0" err="1"/>
              <a:t>main.ts</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Main Module—</a:t>
            </a:r>
            <a:r>
              <a:rPr lang="en-US" sz="1200" b="0" kern="1200" dirty="0" err="1">
                <a:solidFill>
                  <a:schemeClr val="tx1"/>
                </a:solidFill>
                <a:effectLst/>
                <a:latin typeface="+mn-lt"/>
                <a:ea typeface="+mn-ea"/>
                <a:cs typeface="+mn-cs"/>
              </a:rPr>
              <a:t>app.module.ts</a:t>
            </a:r>
            <a:endParaRPr lang="pl-PL"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component</a:t>
            </a:r>
            <a:r>
              <a:rPr lang="pl-PL" dirty="0"/>
              <a:t> - </a:t>
            </a:r>
            <a:r>
              <a:rPr lang="pl-PL" sz="1200" b="0" kern="1200" dirty="0" err="1">
                <a:solidFill>
                  <a:schemeClr val="tx1"/>
                </a:solidFill>
                <a:effectLst/>
                <a:latin typeface="+mn-lt"/>
                <a:ea typeface="+mn-ea"/>
                <a:cs typeface="+mn-cs"/>
              </a:rPr>
              <a:t>AppComponent</a:t>
            </a:r>
            <a:endParaRPr lang="pl-PL"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CLI </a:t>
            </a:r>
            <a:r>
              <a:rPr lang="en-US" dirty="0" err="1"/>
              <a:t>confi</a:t>
            </a:r>
            <a:r>
              <a:rPr lang="pl-PL" dirty="0"/>
              <a:t>g</a:t>
            </a:r>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9</a:t>
            </a:fld>
            <a:endParaRPr lang="pl-PL"/>
          </a:p>
        </p:txBody>
      </p:sp>
    </p:spTree>
    <p:extLst>
      <p:ext uri="{BB962C8B-B14F-4D97-AF65-F5344CB8AC3E}">
        <p14:creationId xmlns:p14="http://schemas.microsoft.com/office/powerpoint/2010/main" val="7041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HTML</a:t>
            </a:r>
            <a:r>
              <a:rPr lang="pl-PL" dirty="0"/>
              <a:t> (host) - index.html</a:t>
            </a:r>
          </a:p>
          <a:p>
            <a:r>
              <a:rPr lang="en-US" dirty="0"/>
              <a:t>Entry point</a:t>
            </a:r>
            <a:r>
              <a:rPr lang="pl-PL" dirty="0"/>
              <a:t> – </a:t>
            </a:r>
            <a:r>
              <a:rPr lang="pl-PL" dirty="0" err="1"/>
              <a:t>main.ts</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Main Module—</a:t>
            </a:r>
            <a:r>
              <a:rPr lang="en-US" sz="1200" b="0" kern="1200" dirty="0" err="1">
                <a:solidFill>
                  <a:schemeClr val="tx1"/>
                </a:solidFill>
                <a:effectLst/>
                <a:latin typeface="+mn-lt"/>
                <a:ea typeface="+mn-ea"/>
                <a:cs typeface="+mn-cs"/>
              </a:rPr>
              <a:t>app.module.ts</a:t>
            </a:r>
            <a:endParaRPr lang="pl-PL"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component</a:t>
            </a:r>
            <a:r>
              <a:rPr lang="pl-PL" dirty="0"/>
              <a:t> - </a:t>
            </a:r>
            <a:r>
              <a:rPr lang="pl-PL" sz="1200" b="0" kern="1200" dirty="0" err="1">
                <a:solidFill>
                  <a:schemeClr val="tx1"/>
                </a:solidFill>
                <a:effectLst/>
                <a:latin typeface="+mn-lt"/>
                <a:ea typeface="+mn-ea"/>
                <a:cs typeface="+mn-cs"/>
              </a:rPr>
              <a:t>AppComponent</a:t>
            </a:r>
            <a:endParaRPr lang="pl-PL"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CLI </a:t>
            </a:r>
            <a:r>
              <a:rPr lang="en-US" dirty="0" err="1"/>
              <a:t>confi</a:t>
            </a:r>
            <a:r>
              <a:rPr lang="pl-PL" dirty="0"/>
              <a:t>g</a:t>
            </a:r>
            <a:endParaRPr lang="en-US" dirty="0"/>
          </a:p>
        </p:txBody>
      </p:sp>
      <p:sp>
        <p:nvSpPr>
          <p:cNvPr id="4" name="Slide Number Placeholder 3"/>
          <p:cNvSpPr>
            <a:spLocks noGrp="1"/>
          </p:cNvSpPr>
          <p:nvPr>
            <p:ph type="sldNum" sz="quarter" idx="5"/>
          </p:nvPr>
        </p:nvSpPr>
        <p:spPr/>
        <p:txBody>
          <a:bodyPr/>
          <a:lstStyle/>
          <a:p>
            <a:fld id="{1C5CA289-2B0A-4A7E-872C-D7900BD9A995}" type="slidenum">
              <a:rPr lang="pl-PL" smtClean="0"/>
              <a:t>10</a:t>
            </a:fld>
            <a:endParaRPr lang="pl-PL"/>
          </a:p>
        </p:txBody>
      </p:sp>
    </p:spTree>
    <p:extLst>
      <p:ext uri="{BB962C8B-B14F-4D97-AF65-F5344CB8AC3E}">
        <p14:creationId xmlns:p14="http://schemas.microsoft.com/office/powerpoint/2010/main" val="14566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https://commons.wikimedia.org/wiki/File:Msi_wind_netbook_U90x_internals.jpg</a:t>
            </a:r>
          </a:p>
        </p:txBody>
      </p:sp>
      <p:sp>
        <p:nvSpPr>
          <p:cNvPr id="4" name="Slide Number Placeholder 3"/>
          <p:cNvSpPr>
            <a:spLocks noGrp="1"/>
          </p:cNvSpPr>
          <p:nvPr>
            <p:ph type="sldNum" sz="quarter" idx="5"/>
          </p:nvPr>
        </p:nvSpPr>
        <p:spPr/>
        <p:txBody>
          <a:bodyPr/>
          <a:lstStyle/>
          <a:p>
            <a:fld id="{1C5CA289-2B0A-4A7E-872C-D7900BD9A995}" type="slidenum">
              <a:rPr lang="pl-PL" smtClean="0"/>
              <a:t>12</a:t>
            </a:fld>
            <a:endParaRPr lang="pl-PL"/>
          </a:p>
        </p:txBody>
      </p:sp>
    </p:spTree>
    <p:extLst>
      <p:ext uri="{BB962C8B-B14F-4D97-AF65-F5344CB8AC3E}">
        <p14:creationId xmlns:p14="http://schemas.microsoft.com/office/powerpoint/2010/main" val="93005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CEBA-42CD-4F47-BE15-E861DD490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BE9B92A9-F244-44F0-89E9-E926E032F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98967B35-CE7A-4595-B0B0-F817893746C6}"/>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17474FB4-573F-4BF2-B5F4-87A7FDD57D5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BD14AEF-59ED-4362-A729-29E6DBF6141C}"/>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3466332516"/>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9F8C-E04B-420F-BC2A-1AE6D637A70A}"/>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27FCBCEA-AA0C-4335-A50A-A73C163889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5C4DAE-8BF0-43E0-ACA4-EAA2155DA76C}"/>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A77B05CE-8F16-4F77-B544-35B8F09F3F1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E7F063B-9E70-4130-93EF-801C88D73139}"/>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2993175852"/>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9E090-E2E6-4EC2-BF2D-A6F227F52B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CD709A9-5CE6-4F9B-8347-84842DB58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053EE02B-3A90-4BF4-B4C0-913C4106F2BA}"/>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39D66B0F-595F-4CC3-A275-F05419888A4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7654DCC-7879-45F5-9D15-D3E94D7D74FE}"/>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1600679870"/>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675B-C7F7-4219-98DD-24FBF548708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05AB401F-B3F0-4242-8A9F-8B8B4924E9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CB10960-CA73-4955-9617-351C94E09702}"/>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2C1E0779-969F-4FF5-A1CC-758B2952A194}"/>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7B8B513-C2F1-4AAF-BFD0-295F9277C5B5}"/>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3376739771"/>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CA3-8CCE-42CA-8F67-375DD941A4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5E1C2BB2-83D5-492D-8A66-7F811CD1C8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43E7BD-2FD3-470A-AAE2-7478E08BD480}"/>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742DC086-E068-4524-821C-45566AD02A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059113B-11C1-4688-9759-0E006B1F2F17}"/>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54722132"/>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FA9-FB3D-44A6-9CBD-54E609B77234}"/>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0582EE97-462C-4A41-90B8-B554ED8693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E9B62933-173E-411B-8F52-2015A78E30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3E7D4871-667B-4CF6-B570-4920D17BA605}"/>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6" name="Footer Placeholder 5">
            <a:extLst>
              <a:ext uri="{FF2B5EF4-FFF2-40B4-BE49-F238E27FC236}">
                <a16:creationId xmlns:a16="http://schemas.microsoft.com/office/drawing/2014/main" id="{CF54D443-FA3E-4647-BC1A-9F5368207EB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9FAF68F-90EB-499F-ACDF-021A50C7770B}"/>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508975754"/>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209-5446-4ACD-AAEA-9BCA31998A4A}"/>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1E5664B-E72B-4CDB-BEBF-AD49A248B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44FF0A-29E0-4A36-87DE-29510EC3B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E79794B-C370-45BC-A25F-0F66F5B1F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9AC9AE-6D9F-41BF-85DA-EA8A19524A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6AC913FC-5F88-4F7E-AD80-2348611A7A57}"/>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8" name="Footer Placeholder 7">
            <a:extLst>
              <a:ext uri="{FF2B5EF4-FFF2-40B4-BE49-F238E27FC236}">
                <a16:creationId xmlns:a16="http://schemas.microsoft.com/office/drawing/2014/main" id="{B8038F20-33B5-40FA-B833-4949883DD04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EB524B06-A30B-408D-A229-81885E46ABC4}"/>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2030425307"/>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F71D-095B-4801-BF0C-EF9ED31E1C0C}"/>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DE653BE3-B307-4AC4-AEF6-FB985B0CA716}"/>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4" name="Footer Placeholder 3">
            <a:extLst>
              <a:ext uri="{FF2B5EF4-FFF2-40B4-BE49-F238E27FC236}">
                <a16:creationId xmlns:a16="http://schemas.microsoft.com/office/drawing/2014/main" id="{19792433-B9C0-4B8E-B34C-453388F2DBD8}"/>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DCB5342A-E417-4A6C-9C2F-A44FAAAE51D9}"/>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1899243434"/>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4BAF3-4219-4BE0-95ED-92ADF8FBB3E4}"/>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3" name="Footer Placeholder 2">
            <a:extLst>
              <a:ext uri="{FF2B5EF4-FFF2-40B4-BE49-F238E27FC236}">
                <a16:creationId xmlns:a16="http://schemas.microsoft.com/office/drawing/2014/main" id="{4E4419EF-8F90-496E-BED6-04B2C969F6D9}"/>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A2AF83B2-53C1-4423-A6B9-E29B174CA5A9}"/>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775338215"/>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6F84-335A-4DF7-B818-5336B9D65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6CA4F8C6-6110-4167-9D0B-4CA48CED4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C65B42D6-232B-4E55-9BA0-541E32100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354C4D-C1FA-4160-873F-65749F9A1579}"/>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6" name="Footer Placeholder 5">
            <a:extLst>
              <a:ext uri="{FF2B5EF4-FFF2-40B4-BE49-F238E27FC236}">
                <a16:creationId xmlns:a16="http://schemas.microsoft.com/office/drawing/2014/main" id="{8A9C54B8-AAA1-40DC-9264-E884BCF09F10}"/>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781A2BA6-EAA4-4523-91C7-D9D7390F1BB6}"/>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1844752532"/>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541D-974E-4F34-961E-3B8039055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FF2B8D4-9900-4F1C-9615-5B7492D5D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FEF93199-D841-4CDD-B825-CA0DAED19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0CEC5-8511-4269-BB59-B563D60B8717}"/>
              </a:ext>
            </a:extLst>
          </p:cNvPr>
          <p:cNvSpPr>
            <a:spLocks noGrp="1"/>
          </p:cNvSpPr>
          <p:nvPr>
            <p:ph type="dt" sz="half" idx="10"/>
          </p:nvPr>
        </p:nvSpPr>
        <p:spPr/>
        <p:txBody>
          <a:bodyPr/>
          <a:lstStyle/>
          <a:p>
            <a:fld id="{B7CD77BC-9028-4607-A78E-2FCD516D173E}" type="datetimeFigureOut">
              <a:rPr lang="pl-PL" smtClean="0"/>
              <a:t>15.12.2018</a:t>
            </a:fld>
            <a:endParaRPr lang="pl-PL"/>
          </a:p>
        </p:txBody>
      </p:sp>
      <p:sp>
        <p:nvSpPr>
          <p:cNvPr id="6" name="Footer Placeholder 5">
            <a:extLst>
              <a:ext uri="{FF2B5EF4-FFF2-40B4-BE49-F238E27FC236}">
                <a16:creationId xmlns:a16="http://schemas.microsoft.com/office/drawing/2014/main" id="{381C0561-31B9-4828-8FFB-E51C6F728C4F}"/>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875CC11-C0D0-4608-8BE5-52DDA882EEBA}"/>
              </a:ext>
            </a:extLst>
          </p:cNvPr>
          <p:cNvSpPr>
            <a:spLocks noGrp="1"/>
          </p:cNvSpPr>
          <p:nvPr>
            <p:ph type="sldNum" sz="quarter" idx="12"/>
          </p:nvPr>
        </p:nvSpPr>
        <p:spPr/>
        <p:txBody>
          <a:bodyPr/>
          <a:lstStyle/>
          <a:p>
            <a:fld id="{300117D5-56A8-4ABE-9582-D4A24B0CF4C4}" type="slidenum">
              <a:rPr lang="pl-PL" smtClean="0"/>
              <a:t>‹#›</a:t>
            </a:fld>
            <a:endParaRPr lang="pl-PL"/>
          </a:p>
        </p:txBody>
      </p:sp>
    </p:spTree>
    <p:extLst>
      <p:ext uri="{BB962C8B-B14F-4D97-AF65-F5344CB8AC3E}">
        <p14:creationId xmlns:p14="http://schemas.microsoft.com/office/powerpoint/2010/main" val="1492549046"/>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6F8B0-8CE8-4BE5-8F7B-E8795ADB7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FC434675-9655-426B-A0E3-21B1FBCAE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12763A6-C66C-43EF-B9AC-ED9E7DB08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D77BC-9028-4607-A78E-2FCD516D173E}" type="datetimeFigureOut">
              <a:rPr lang="pl-PL" smtClean="0"/>
              <a:t>15.12.2018</a:t>
            </a:fld>
            <a:endParaRPr lang="pl-PL"/>
          </a:p>
        </p:txBody>
      </p:sp>
      <p:sp>
        <p:nvSpPr>
          <p:cNvPr id="5" name="Footer Placeholder 4">
            <a:extLst>
              <a:ext uri="{FF2B5EF4-FFF2-40B4-BE49-F238E27FC236}">
                <a16:creationId xmlns:a16="http://schemas.microsoft.com/office/drawing/2014/main" id="{DF58108F-9678-4D10-8A87-921EE092D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1C3D2FDE-A5F9-49DA-8692-0E2DA85A2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117D5-56A8-4ABE-9582-D4A24B0CF4C4}" type="slidenum">
              <a:rPr lang="pl-PL" smtClean="0"/>
              <a:t>‹#›</a:t>
            </a:fld>
            <a:endParaRPr lang="pl-PL"/>
          </a:p>
        </p:txBody>
      </p:sp>
    </p:spTree>
    <p:extLst>
      <p:ext uri="{BB962C8B-B14F-4D97-AF65-F5344CB8AC3E}">
        <p14:creationId xmlns:p14="http://schemas.microsoft.com/office/powerpoint/2010/main" val="279517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3.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9.png"/><Relationship Id="rId5" Type="http://schemas.openxmlformats.org/officeDocument/2006/relationships/diagramQuickStyle" Target="../diagrams/quickStyle4.xml"/><Relationship Id="rId10" Type="http://schemas.openxmlformats.org/officeDocument/2006/relationships/image" Target="../media/image8.png"/><Relationship Id="rId4" Type="http://schemas.openxmlformats.org/officeDocument/2006/relationships/diagramLayout" Target="../diagrams/layout4.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8E4F-8C55-47C6-BD9D-A5CBA111D5B5}"/>
              </a:ext>
            </a:extLst>
          </p:cNvPr>
          <p:cNvSpPr>
            <a:spLocks noGrp="1"/>
          </p:cNvSpPr>
          <p:nvPr>
            <p:ph type="ctrTitle"/>
          </p:nvPr>
        </p:nvSpPr>
        <p:spPr/>
        <p:txBody>
          <a:bodyPr/>
          <a:lstStyle/>
          <a:p>
            <a:r>
              <a:rPr lang="en-US" dirty="0"/>
              <a:t>angular</a:t>
            </a:r>
            <a:endParaRPr lang="pl-PL" dirty="0"/>
          </a:p>
        </p:txBody>
      </p:sp>
      <p:sp>
        <p:nvSpPr>
          <p:cNvPr id="3" name="Subtitle 2">
            <a:extLst>
              <a:ext uri="{FF2B5EF4-FFF2-40B4-BE49-F238E27FC236}">
                <a16:creationId xmlns:a16="http://schemas.microsoft.com/office/drawing/2014/main" id="{E69F2FEF-A6DE-449E-960A-B149BD76305E}"/>
              </a:ext>
            </a:extLst>
          </p:cNvPr>
          <p:cNvSpPr>
            <a:spLocks noGrp="1"/>
          </p:cNvSpPr>
          <p:nvPr>
            <p:ph type="subTitle" idx="1"/>
          </p:nvPr>
        </p:nvSpPr>
        <p:spPr/>
        <p:txBody>
          <a:bodyPr>
            <a:normAutofit/>
          </a:bodyPr>
          <a:lstStyle/>
          <a:p>
            <a:pPr algn="r"/>
            <a:r>
              <a:rPr lang="pl-PL" sz="6000" dirty="0">
                <a:solidFill>
                  <a:srgbClr val="FFFFFF"/>
                </a:solidFill>
                <a:latin typeface="Segoe UI Light" panose="020B0502040204020203" pitchFamily="34" charset="0"/>
                <a:cs typeface="Segoe UI Light" panose="020B0502040204020203" pitchFamily="34" charset="0"/>
              </a:rPr>
              <a:t>part 2</a:t>
            </a:r>
          </a:p>
        </p:txBody>
      </p:sp>
      <p:pic>
        <p:nvPicPr>
          <p:cNvPr id="1026" name="Picture 2" descr="Logo Angular">
            <a:extLst>
              <a:ext uri="{FF2B5EF4-FFF2-40B4-BE49-F238E27FC236}">
                <a16:creationId xmlns:a16="http://schemas.microsoft.com/office/drawing/2014/main" id="{9D9DFFE5-B8AA-4CC4-8CB6-E1DA98A2A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202457"/>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525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7D07-C2C3-40C7-9610-ADEABA1BC5F5}"/>
              </a:ext>
            </a:extLst>
          </p:cNvPr>
          <p:cNvSpPr>
            <a:spLocks noGrp="1"/>
          </p:cNvSpPr>
          <p:nvPr>
            <p:ph type="title"/>
          </p:nvPr>
        </p:nvSpPr>
        <p:spPr/>
        <p:txBody>
          <a:bodyPr/>
          <a:lstStyle/>
          <a:p>
            <a:r>
              <a:rPr lang="pl-PL" dirty="0">
                <a:solidFill>
                  <a:schemeClr val="bg1"/>
                </a:solidFill>
                <a:latin typeface="Segoe UI Light" panose="020B0502040204020203" pitchFamily="34" charset="0"/>
                <a:cs typeface="Segoe UI Light" panose="020B0502040204020203" pitchFamily="34" charset="0"/>
              </a:rPr>
              <a:t>structure</a:t>
            </a:r>
          </a:p>
        </p:txBody>
      </p:sp>
      <p:pic>
        <p:nvPicPr>
          <p:cNvPr id="7" name="Picture 6">
            <a:extLst>
              <a:ext uri="{FF2B5EF4-FFF2-40B4-BE49-F238E27FC236}">
                <a16:creationId xmlns:a16="http://schemas.microsoft.com/office/drawing/2014/main" id="{011274E2-C651-4190-8481-B613F89F280A}"/>
              </a:ext>
            </a:extLst>
          </p:cNvPr>
          <p:cNvPicPr>
            <a:picLocks noChangeAspect="1"/>
          </p:cNvPicPr>
          <p:nvPr/>
        </p:nvPicPr>
        <p:blipFill>
          <a:blip r:embed="rId3"/>
          <a:stretch>
            <a:fillRect/>
          </a:stretch>
        </p:blipFill>
        <p:spPr>
          <a:xfrm>
            <a:off x="5075832" y="1052181"/>
            <a:ext cx="7116168" cy="4753638"/>
          </a:xfrm>
          <a:prstGeom prst="rect">
            <a:avLst/>
          </a:prstGeom>
        </p:spPr>
      </p:pic>
      <p:sp>
        <p:nvSpPr>
          <p:cNvPr id="11" name="Arrow: Right 10">
            <a:extLst>
              <a:ext uri="{FF2B5EF4-FFF2-40B4-BE49-F238E27FC236}">
                <a16:creationId xmlns:a16="http://schemas.microsoft.com/office/drawing/2014/main" id="{69C52508-5E96-4356-98A9-A4728B76778A}"/>
              </a:ext>
            </a:extLst>
          </p:cNvPr>
          <p:cNvSpPr/>
          <p:nvPr/>
        </p:nvSpPr>
        <p:spPr>
          <a:xfrm>
            <a:off x="2042151" y="3554415"/>
            <a:ext cx="3851564" cy="756237"/>
          </a:xfrm>
          <a:prstGeom prst="rightArrow">
            <a:avLst>
              <a:gd name="adj1" fmla="val 100000"/>
              <a:gd name="adj2" fmla="val 61144"/>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latin typeface="Segoe UI Light" panose="020B0502040204020203" pitchFamily="34" charset="0"/>
                <a:cs typeface="Segoe UI Light" panose="020B0502040204020203" pitchFamily="34" charset="0"/>
              </a:rPr>
              <a:t>root component</a:t>
            </a:r>
            <a:endParaRPr lang="en-US" sz="2800" dirty="0">
              <a:latin typeface="Segoe UI Light" panose="020B0502040204020203" pitchFamily="34" charset="0"/>
              <a:cs typeface="Segoe UI Light" panose="020B0502040204020203" pitchFamily="34" charset="0"/>
            </a:endParaRPr>
          </a:p>
        </p:txBody>
      </p:sp>
      <p:sp>
        <p:nvSpPr>
          <p:cNvPr id="12" name="Arrow: Right 11">
            <a:extLst>
              <a:ext uri="{FF2B5EF4-FFF2-40B4-BE49-F238E27FC236}">
                <a16:creationId xmlns:a16="http://schemas.microsoft.com/office/drawing/2014/main" id="{01D312F6-72C0-436A-A1C5-755590D0FC11}"/>
              </a:ext>
            </a:extLst>
          </p:cNvPr>
          <p:cNvSpPr/>
          <p:nvPr/>
        </p:nvSpPr>
        <p:spPr>
          <a:xfrm>
            <a:off x="2040172" y="4431212"/>
            <a:ext cx="3851564" cy="756237"/>
          </a:xfrm>
          <a:prstGeom prst="rightArrow">
            <a:avLst>
              <a:gd name="adj1" fmla="val 100000"/>
              <a:gd name="adj2" fmla="val 61144"/>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latin typeface="Segoe UI Light" panose="020B0502040204020203" pitchFamily="34" charset="0"/>
                <a:cs typeface="Segoe UI Light" panose="020B0502040204020203" pitchFamily="34" charset="0"/>
              </a:rPr>
              <a:t>main module</a:t>
            </a:r>
            <a:endParaRPr lang="en-US" sz="2800" dirty="0">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id="{1B2CE2DD-A2DB-47CF-8821-4A5078DCA561}"/>
              </a:ext>
            </a:extLst>
          </p:cNvPr>
          <p:cNvSpPr/>
          <p:nvPr/>
        </p:nvSpPr>
        <p:spPr>
          <a:xfrm>
            <a:off x="5903611" y="3182587"/>
            <a:ext cx="2777251" cy="150816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61514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6" grpId="0" animBg="1"/>
      <p:bldP spid="1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A1FE3-DC79-48A2-911B-D4C5ED56C82B}"/>
              </a:ext>
            </a:extLst>
          </p:cNvPr>
          <p:cNvSpPr>
            <a:spLocks noGrp="1"/>
          </p:cNvSpPr>
          <p:nvPr>
            <p:ph type="title"/>
          </p:nvPr>
        </p:nvSpPr>
        <p:spPr/>
        <p:txBody>
          <a:bodyPr>
            <a:noAutofit/>
          </a:bodyPr>
          <a:lstStyle/>
          <a:p>
            <a:pPr algn="ctr"/>
            <a:r>
              <a:rPr lang="pl-PL" sz="21500" dirty="0">
                <a:solidFill>
                  <a:srgbClr val="FFFFFF"/>
                </a:solidFill>
                <a:latin typeface="Segoe UI Light" panose="020B0502040204020203" pitchFamily="34" charset="0"/>
                <a:cs typeface="Segoe UI Light" panose="020B0502040204020203" pitchFamily="34" charset="0"/>
              </a:rPr>
              <a:t>?</a:t>
            </a:r>
            <a:endParaRPr lang="en-US" sz="21500" dirty="0">
              <a:solidFill>
                <a:srgbClr val="FFFFFF"/>
              </a:solidFill>
              <a:latin typeface="Segoe UI Light" panose="020B0502040204020203" pitchFamily="34" charset="0"/>
              <a:cs typeface="Segoe UI Light" panose="020B0502040204020203" pitchFamily="34" charset="0"/>
            </a:endParaRPr>
          </a:p>
        </p:txBody>
      </p:sp>
      <p:sp>
        <p:nvSpPr>
          <p:cNvPr id="5" name="Text Placeholder 4">
            <a:extLst>
              <a:ext uri="{FF2B5EF4-FFF2-40B4-BE49-F238E27FC236}">
                <a16:creationId xmlns:a16="http://schemas.microsoft.com/office/drawing/2014/main" id="{11AC97F3-F58B-4365-8D16-74F7A924B80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898961"/>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8/88/Msi_wind_netbook_U90x_internals.jpg">
            <a:extLst>
              <a:ext uri="{FF2B5EF4-FFF2-40B4-BE49-F238E27FC236}">
                <a16:creationId xmlns:a16="http://schemas.microsoft.com/office/drawing/2014/main" id="{0AD0F3EF-342E-43BD-AD0D-E6C43BCA5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6" y="-1662546"/>
            <a:ext cx="12279086" cy="92093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3DD65E5-61A5-4816-A834-79B9E555FBD4}"/>
              </a:ext>
            </a:extLst>
          </p:cNvPr>
          <p:cNvGraphicFramePr/>
          <p:nvPr>
            <p:extLst/>
          </p:nvPr>
        </p:nvGraphicFramePr>
        <p:xfrm>
          <a:off x="831850" y="1709738"/>
          <a:ext cx="10528300" cy="2909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5BF968FF-9046-4BF1-890B-C1BF7389B742}"/>
              </a:ext>
            </a:extLst>
          </p:cNvPr>
          <p:cNvSpPr>
            <a:spLocks noGrp="1"/>
          </p:cNvSpPr>
          <p:nvPr>
            <p:ph type="body" idx="1"/>
          </p:nvPr>
        </p:nvSpPr>
        <p:spPr>
          <a:solidFill>
            <a:srgbClr val="252526"/>
          </a:solidFill>
        </p:spPr>
        <p:txBody>
          <a:bodyPr/>
          <a:lstStyle/>
          <a:p>
            <a:r>
              <a:rPr lang="pl-PL" sz="3600" dirty="0">
                <a:solidFill>
                  <a:srgbClr val="FFFFFF"/>
                </a:solidFill>
                <a:latin typeface="Segoe UI Light" panose="020B0502040204020203" pitchFamily="34" charset="0"/>
                <a:cs typeface="Segoe UI Light" panose="020B0502040204020203" pitchFamily="34" charset="0"/>
              </a:rPr>
              <a:t>component internals</a:t>
            </a:r>
            <a:endParaRPr lang="en-US" dirty="0">
              <a:solidFill>
                <a:srgbClr val="FFFFFF"/>
              </a:solidFill>
              <a:latin typeface="Segoe UI Light" panose="020B0502040204020203" pitchFamily="34" charset="0"/>
              <a:cs typeface="Segoe UI Light" panose="020B0502040204020203" pitchFamily="34" charset="0"/>
            </a:endParaRPr>
          </a:p>
          <a:p>
            <a:endParaRPr lang="pl-PL" dirty="0">
              <a:solidFill>
                <a:srgbClr val="FFFFFF"/>
              </a:solidFill>
            </a:endParaRPr>
          </a:p>
        </p:txBody>
      </p:sp>
    </p:spTree>
    <p:extLst>
      <p:ext uri="{BB962C8B-B14F-4D97-AF65-F5344CB8AC3E}">
        <p14:creationId xmlns:p14="http://schemas.microsoft.com/office/powerpoint/2010/main" val="2389945608"/>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F50D-AD82-40B3-BD94-CD6C87F0E3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B7547E-4539-447A-80B1-A57CFAF64487}"/>
              </a:ext>
            </a:extLst>
          </p:cNvPr>
          <p:cNvSpPr>
            <a:spLocks noGrp="1"/>
          </p:cNvSpPr>
          <p:nvPr>
            <p:ph idx="1"/>
          </p:nvPr>
        </p:nvSpPr>
        <p:spPr/>
        <p:txBody>
          <a:bodyPr/>
          <a:lstStyle/>
          <a:p>
            <a:endParaRPr lang="en-US"/>
          </a:p>
        </p:txBody>
      </p:sp>
      <p:pic>
        <p:nvPicPr>
          <p:cNvPr id="3074" name="Picture 2" descr="Znalezione obrazy dla zapytania angular component">
            <a:extLst>
              <a:ext uri="{FF2B5EF4-FFF2-40B4-BE49-F238E27FC236}">
                <a16:creationId xmlns:a16="http://schemas.microsoft.com/office/drawing/2014/main" id="{B1B5824E-7297-4C3D-9895-11F50FFA1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06182"/>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3E7E-8EB4-495E-BE4B-00F5251939B6}"/>
              </a:ext>
            </a:extLst>
          </p:cNvPr>
          <p:cNvSpPr>
            <a:spLocks noGrp="1"/>
          </p:cNvSpPr>
          <p:nvPr>
            <p:ph type="title"/>
          </p:nvPr>
        </p:nvSpPr>
        <p:spPr/>
        <p:txBody>
          <a:bodyPr/>
          <a:lstStyle/>
          <a:p>
            <a:r>
              <a:rPr lang="pl-PL" dirty="0">
                <a:solidFill>
                  <a:schemeClr val="bg1"/>
                </a:solidFill>
                <a:latin typeface="Segoe UI Light" panose="020B0502040204020203" pitchFamily="34" charset="0"/>
                <a:cs typeface="Segoe UI Light" panose="020B0502040204020203" pitchFamily="34" charset="0"/>
              </a:rPr>
              <a:t>component</a:t>
            </a:r>
            <a:r>
              <a:rPr lang="en-US" dirty="0">
                <a:solidFill>
                  <a:schemeClr val="bg1"/>
                </a:solidFill>
                <a:latin typeface="Segoe UI Light" panose="020B0502040204020203" pitchFamily="34" charset="0"/>
                <a:cs typeface="Segoe UI Light" panose="020B0502040204020203" pitchFamily="34" charset="0"/>
              </a:rPr>
              <a:t> </a:t>
            </a:r>
            <a:r>
              <a:rPr lang="pl-PL" dirty="0">
                <a:solidFill>
                  <a:schemeClr val="bg1"/>
                </a:solidFill>
                <a:latin typeface="Segoe UI Light" panose="020B0502040204020203" pitchFamily="34" charset="0"/>
                <a:cs typeface="Segoe UI Light" panose="020B0502040204020203" pitchFamily="34" charset="0"/>
              </a:rPr>
              <a:t>fundamentals</a:t>
            </a:r>
          </a:p>
        </p:txBody>
      </p:sp>
      <p:sp>
        <p:nvSpPr>
          <p:cNvPr id="3" name="Content Placeholder 2">
            <a:extLst>
              <a:ext uri="{FF2B5EF4-FFF2-40B4-BE49-F238E27FC236}">
                <a16:creationId xmlns:a16="http://schemas.microsoft.com/office/drawing/2014/main" id="{267430C0-AE82-4484-BFE0-7701AFC040A9}"/>
              </a:ext>
            </a:extLst>
          </p:cNvPr>
          <p:cNvSpPr>
            <a:spLocks noGrp="1"/>
          </p:cNvSpPr>
          <p:nvPr>
            <p:ph idx="1"/>
          </p:nvPr>
        </p:nvSpPr>
        <p:spPr/>
        <p:txBody>
          <a:bodyPr/>
          <a:lstStyle/>
          <a:p>
            <a:endParaRPr lang="pl-PL"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1BD5B700-5084-46A1-982A-532F41F6EE7B}"/>
              </a:ext>
            </a:extLst>
          </p:cNvPr>
          <p:cNvPicPr>
            <a:picLocks noChangeAspect="1"/>
          </p:cNvPicPr>
          <p:nvPr/>
        </p:nvPicPr>
        <p:blipFill>
          <a:blip r:embed="rId2"/>
          <a:stretch>
            <a:fillRect/>
          </a:stretch>
        </p:blipFill>
        <p:spPr>
          <a:xfrm>
            <a:off x="838199" y="1825624"/>
            <a:ext cx="6560127" cy="4708607"/>
          </a:xfrm>
          <a:prstGeom prst="rect">
            <a:avLst/>
          </a:prstGeom>
        </p:spPr>
      </p:pic>
      <p:sp>
        <p:nvSpPr>
          <p:cNvPr id="6" name="Rectangle: Rounded Corners 5">
            <a:extLst>
              <a:ext uri="{FF2B5EF4-FFF2-40B4-BE49-F238E27FC236}">
                <a16:creationId xmlns:a16="http://schemas.microsoft.com/office/drawing/2014/main" id="{2682DCEE-524D-4586-9A96-B5348E91183B}"/>
              </a:ext>
            </a:extLst>
          </p:cNvPr>
          <p:cNvSpPr/>
          <p:nvPr/>
        </p:nvSpPr>
        <p:spPr>
          <a:xfrm>
            <a:off x="926274" y="2149434"/>
            <a:ext cx="2375065" cy="28500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Segoe UI Light" panose="020B0502040204020203" pitchFamily="34" charset="0"/>
                <a:cs typeface="Segoe UI Light" panose="020B0502040204020203" pitchFamily="34" charset="0"/>
              </a:rPr>
              <a:t>component decorator</a:t>
            </a:r>
            <a:endParaRPr lang="en-US" dirty="0">
              <a:latin typeface="Segoe UI Light" panose="020B0502040204020203" pitchFamily="34" charset="0"/>
              <a:cs typeface="Segoe UI Light" panose="020B0502040204020203" pitchFamily="34" charset="0"/>
            </a:endParaRPr>
          </a:p>
        </p:txBody>
      </p:sp>
      <p:sp>
        <p:nvSpPr>
          <p:cNvPr id="7" name="Rectangle: Rounded Corners 6">
            <a:extLst>
              <a:ext uri="{FF2B5EF4-FFF2-40B4-BE49-F238E27FC236}">
                <a16:creationId xmlns:a16="http://schemas.microsoft.com/office/drawing/2014/main" id="{7A234EAD-F1C5-4995-80B9-7F8C51915661}"/>
              </a:ext>
            </a:extLst>
          </p:cNvPr>
          <p:cNvSpPr/>
          <p:nvPr/>
        </p:nvSpPr>
        <p:spPr>
          <a:xfrm>
            <a:off x="4570020" y="2764971"/>
            <a:ext cx="1640775" cy="28500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Segoe UI Light" panose="020B0502040204020203" pitchFamily="34" charset="0"/>
                <a:cs typeface="Segoe UI Light" panose="020B0502040204020203" pitchFamily="34" charset="0"/>
              </a:rPr>
              <a:t>selector name</a:t>
            </a:r>
            <a:endParaRPr lang="en-US" dirty="0">
              <a:latin typeface="Segoe UI Light" panose="020B0502040204020203" pitchFamily="34" charset="0"/>
              <a:cs typeface="Segoe UI Light" panose="020B0502040204020203" pitchFamily="34" charset="0"/>
            </a:endParaRPr>
          </a:p>
        </p:txBody>
      </p:sp>
      <p:sp>
        <p:nvSpPr>
          <p:cNvPr id="8" name="Rectangle: Rounded Corners 7">
            <a:extLst>
              <a:ext uri="{FF2B5EF4-FFF2-40B4-BE49-F238E27FC236}">
                <a16:creationId xmlns:a16="http://schemas.microsoft.com/office/drawing/2014/main" id="{C31478FE-45B7-468C-B805-7B8E21CE069C}"/>
              </a:ext>
            </a:extLst>
          </p:cNvPr>
          <p:cNvSpPr/>
          <p:nvPr/>
        </p:nvSpPr>
        <p:spPr>
          <a:xfrm>
            <a:off x="6634348" y="3161164"/>
            <a:ext cx="1892136" cy="28500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Segoe UI Light" panose="020B0502040204020203" pitchFamily="34" charset="0"/>
                <a:cs typeface="Segoe UI Light" panose="020B0502040204020203" pitchFamily="34" charset="0"/>
              </a:rPr>
              <a:t>template &amp; style</a:t>
            </a:r>
            <a:endParaRPr lang="en-US" dirty="0">
              <a:latin typeface="Segoe UI Light" panose="020B0502040204020203" pitchFamily="34" charset="0"/>
              <a:cs typeface="Segoe UI Light" panose="020B0502040204020203" pitchFamily="34" charset="0"/>
            </a:endParaRPr>
          </a:p>
        </p:txBody>
      </p:sp>
      <p:sp>
        <p:nvSpPr>
          <p:cNvPr id="9" name="Rectangle: Rounded Corners 8">
            <a:extLst>
              <a:ext uri="{FF2B5EF4-FFF2-40B4-BE49-F238E27FC236}">
                <a16:creationId xmlns:a16="http://schemas.microsoft.com/office/drawing/2014/main" id="{D236E4E7-905C-40A1-BC83-4240F28F4AA0}"/>
              </a:ext>
            </a:extLst>
          </p:cNvPr>
          <p:cNvSpPr/>
          <p:nvPr/>
        </p:nvSpPr>
        <p:spPr>
          <a:xfrm>
            <a:off x="2920630" y="5415149"/>
            <a:ext cx="2280762" cy="28500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Segoe UI Light" panose="020B0502040204020203" pitchFamily="34" charset="0"/>
                <a:cs typeface="Segoe UI Light" panose="020B0502040204020203" pitchFamily="34" charset="0"/>
              </a:rPr>
              <a:t>component internals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8131510"/>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E379-FF22-4D7C-8A67-9528D936A434}"/>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a:t>
            </a:r>
            <a:r>
              <a:rPr lang="pl-PL" dirty="0">
                <a:latin typeface="Segoe UI Light" panose="020B0502040204020203" pitchFamily="34" charset="0"/>
                <a:cs typeface="Segoe UI Light" panose="020B0502040204020203" pitchFamily="34" charset="0"/>
              </a:rPr>
              <a:t>internals</a:t>
            </a:r>
          </a:p>
        </p:txBody>
      </p:sp>
      <p:graphicFrame>
        <p:nvGraphicFramePr>
          <p:cNvPr id="4" name="Content Placeholder 3">
            <a:extLst>
              <a:ext uri="{FF2B5EF4-FFF2-40B4-BE49-F238E27FC236}">
                <a16:creationId xmlns:a16="http://schemas.microsoft.com/office/drawing/2014/main" id="{425991B2-E92F-4646-A3B6-A00E6A04021F}"/>
              </a:ext>
            </a:extLst>
          </p:cNvPr>
          <p:cNvGraphicFramePr>
            <a:graphicFrameLocks noGrp="1"/>
          </p:cNvGraphicFramePr>
          <p:nvPr>
            <p:ph idx="1"/>
            <p:extLst>
              <p:ext uri="{D42A27DB-BD31-4B8C-83A1-F6EECF244321}">
                <p14:modId xmlns:p14="http://schemas.microsoft.com/office/powerpoint/2010/main" val="1278630791"/>
              </p:ext>
            </p:extLst>
          </p:nvPr>
        </p:nvGraphicFramePr>
        <p:xfrm>
          <a:off x="838200" y="1825625"/>
          <a:ext cx="756953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BCB0445E-5C5B-41AB-AEBD-8EAF8E711CBC}"/>
              </a:ext>
            </a:extLst>
          </p:cNvPr>
          <p:cNvPicPr>
            <a:picLocks noChangeAspect="1"/>
          </p:cNvPicPr>
          <p:nvPr/>
        </p:nvPicPr>
        <p:blipFill>
          <a:blip r:embed="rId8"/>
          <a:stretch>
            <a:fillRect/>
          </a:stretch>
        </p:blipFill>
        <p:spPr>
          <a:xfrm>
            <a:off x="8794254" y="0"/>
            <a:ext cx="3397746" cy="6858000"/>
          </a:xfrm>
          <a:prstGeom prst="rect">
            <a:avLst/>
          </a:prstGeom>
        </p:spPr>
      </p:pic>
    </p:spTree>
    <p:extLst>
      <p:ext uri="{BB962C8B-B14F-4D97-AF65-F5344CB8AC3E}">
        <p14:creationId xmlns:p14="http://schemas.microsoft.com/office/powerpoint/2010/main" val="2365341629"/>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D8DB-D211-4C63-9C2E-6F1DF8754AE7}"/>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a:t>
            </a:r>
            <a:r>
              <a:rPr lang="en-US" dirty="0">
                <a:latin typeface="Segoe UI Light" panose="020B0502040204020203" pitchFamily="34" charset="0"/>
                <a:cs typeface="Segoe UI Light" panose="020B0502040204020203" pitchFamily="34" charset="0"/>
              </a:rPr>
              <a:t>ngular binding infrastructure </a:t>
            </a:r>
          </a:p>
        </p:txBody>
      </p:sp>
      <p:graphicFrame>
        <p:nvGraphicFramePr>
          <p:cNvPr id="4" name="Content Placeholder 3">
            <a:extLst>
              <a:ext uri="{FF2B5EF4-FFF2-40B4-BE49-F238E27FC236}">
                <a16:creationId xmlns:a16="http://schemas.microsoft.com/office/drawing/2014/main" id="{B6F1EDAB-CE3E-405D-9F80-54AB689308FD}"/>
              </a:ext>
            </a:extLst>
          </p:cNvPr>
          <p:cNvGraphicFramePr>
            <a:graphicFrameLocks noGrp="1"/>
          </p:cNvGraphicFramePr>
          <p:nvPr>
            <p:ph idx="1"/>
            <p:extLst>
              <p:ext uri="{D42A27DB-BD31-4B8C-83A1-F6EECF244321}">
                <p14:modId xmlns:p14="http://schemas.microsoft.com/office/powerpoint/2010/main" val="19066472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413694"/>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AEEF-1037-41DC-82AF-2B0B086EAC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3BB120-A419-4FA5-B8EA-9E4440D586F7}"/>
              </a:ext>
            </a:extLst>
          </p:cNvPr>
          <p:cNvSpPr>
            <a:spLocks noGrp="1"/>
          </p:cNvSpPr>
          <p:nvPr>
            <p:ph idx="1"/>
          </p:nvPr>
        </p:nvSpPr>
        <p:spPr/>
        <p:txBody>
          <a:bodyPr/>
          <a:lstStyle/>
          <a:p>
            <a:endParaRPr lang="en-US"/>
          </a:p>
        </p:txBody>
      </p:sp>
      <p:pic>
        <p:nvPicPr>
          <p:cNvPr id="1026" name="Picture 2" descr="Znalezione obrazy dla zapytania angular interpolation">
            <a:extLst>
              <a:ext uri="{FF2B5EF4-FFF2-40B4-BE49-F238E27FC236}">
                <a16:creationId xmlns:a16="http://schemas.microsoft.com/office/drawing/2014/main" id="{711A42A2-710D-4D40-9406-4355ADEC1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61434" cy="5811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2C9C52-614D-4758-8036-076D599C7468}"/>
              </a:ext>
            </a:extLst>
          </p:cNvPr>
          <p:cNvSpPr/>
          <p:nvPr/>
        </p:nvSpPr>
        <p:spPr>
          <a:xfrm>
            <a:off x="10515600" y="4033520"/>
            <a:ext cx="1351280" cy="873760"/>
          </a:xfrm>
          <a:prstGeom prst="rect">
            <a:avLst/>
          </a:prstGeom>
          <a:solidFill>
            <a:srgbClr val="A32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556FD0-EA52-43FC-99EF-96D9A2CCF2B1}"/>
              </a:ext>
            </a:extLst>
          </p:cNvPr>
          <p:cNvSpPr/>
          <p:nvPr/>
        </p:nvSpPr>
        <p:spPr>
          <a:xfrm>
            <a:off x="11866880" y="3850640"/>
            <a:ext cx="1127760" cy="1402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20191"/>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D8DB-D211-4C63-9C2E-6F1DF8754AE7}"/>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p</a:t>
            </a:r>
            <a:r>
              <a:rPr lang="en-US" dirty="0" err="1">
                <a:latin typeface="Segoe UI Light" panose="020B0502040204020203" pitchFamily="34" charset="0"/>
                <a:cs typeface="Segoe UI Light" panose="020B0502040204020203" pitchFamily="34" charset="0"/>
              </a:rPr>
              <a:t>roperty</a:t>
            </a:r>
            <a:r>
              <a:rPr lang="en-US" dirty="0">
                <a:latin typeface="Segoe UI Light" panose="020B0502040204020203" pitchFamily="34" charset="0"/>
                <a:cs typeface="Segoe UI Light" panose="020B0502040204020203" pitchFamily="34" charset="0"/>
              </a:rPr>
              <a:t> </a:t>
            </a:r>
            <a:r>
              <a:rPr lang="pl-PL" dirty="0">
                <a:latin typeface="Segoe UI Light" panose="020B0502040204020203" pitchFamily="34" charset="0"/>
                <a:cs typeface="Segoe UI Light" panose="020B0502040204020203" pitchFamily="34" charset="0"/>
              </a:rPr>
              <a:t>b</a:t>
            </a:r>
            <a:r>
              <a:rPr lang="en-US" dirty="0" err="1">
                <a:latin typeface="Segoe UI Light" panose="020B0502040204020203" pitchFamily="34" charset="0"/>
                <a:cs typeface="Segoe UI Light" panose="020B0502040204020203" pitchFamily="34" charset="0"/>
              </a:rPr>
              <a:t>inding</a:t>
            </a:r>
            <a:endParaRPr lang="en-US" dirty="0">
              <a:latin typeface="Segoe UI Light" panose="020B0502040204020203" pitchFamily="34" charset="0"/>
              <a:cs typeface="Segoe UI Light" panose="020B0502040204020203" pitchFamily="34" charset="0"/>
            </a:endParaRPr>
          </a:p>
        </p:txBody>
      </p:sp>
      <p:sp>
        <p:nvSpPr>
          <p:cNvPr id="5" name="Content Placeholder 4">
            <a:extLst>
              <a:ext uri="{FF2B5EF4-FFF2-40B4-BE49-F238E27FC236}">
                <a16:creationId xmlns:a16="http://schemas.microsoft.com/office/drawing/2014/main" id="{A11AAA34-A025-431B-98EC-87C4D51621C1}"/>
              </a:ext>
            </a:extLst>
          </p:cNvPr>
          <p:cNvSpPr>
            <a:spLocks noGrp="1"/>
          </p:cNvSpPr>
          <p:nvPr>
            <p:ph idx="1"/>
          </p:nvPr>
        </p:nvSpPr>
        <p:spPr/>
        <p:txBody>
          <a:bodyPr/>
          <a:lstStyle/>
          <a:p>
            <a:endParaRPr lang="en-US"/>
          </a:p>
        </p:txBody>
      </p:sp>
      <p:pic>
        <p:nvPicPr>
          <p:cNvPr id="2050" name="Picture 2" descr="databinding_3.png">
            <a:extLst>
              <a:ext uri="{FF2B5EF4-FFF2-40B4-BE49-F238E27FC236}">
                <a16:creationId xmlns:a16="http://schemas.microsoft.com/office/drawing/2014/main" id="{880F0575-0EDA-455B-9133-67886003C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1690688"/>
            <a:ext cx="58674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05980"/>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4B14-4678-4340-AEE4-DE6C1FB9966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data flows</a:t>
            </a:r>
          </a:p>
        </p:txBody>
      </p:sp>
      <p:sp>
        <p:nvSpPr>
          <p:cNvPr id="3" name="Content Placeholder 2">
            <a:extLst>
              <a:ext uri="{FF2B5EF4-FFF2-40B4-BE49-F238E27FC236}">
                <a16:creationId xmlns:a16="http://schemas.microsoft.com/office/drawing/2014/main" id="{506DED33-6F8F-4432-94B4-AB24E50ABC29}"/>
              </a:ext>
            </a:extLst>
          </p:cNvPr>
          <p:cNvSpPr>
            <a:spLocks noGrp="1"/>
          </p:cNvSpPr>
          <p:nvPr>
            <p:ph idx="1"/>
          </p:nvPr>
        </p:nvSpPr>
        <p:spPr/>
        <p:txBody>
          <a:bodyPr/>
          <a:lstStyle/>
          <a:p>
            <a:endParaRPr lang="en-US"/>
          </a:p>
        </p:txBody>
      </p:sp>
      <p:pic>
        <p:nvPicPr>
          <p:cNvPr id="1026" name="Picture 2" descr="https://hahoangv.files.wordpress.com/2016/05/databinding_1.png?w=816&amp;h=9999">
            <a:extLst>
              <a:ext uri="{FF2B5EF4-FFF2-40B4-BE49-F238E27FC236}">
                <a16:creationId xmlns:a16="http://schemas.microsoft.com/office/drawing/2014/main" id="{8A8FA2BB-3B7A-453C-80F7-A8DA4D16E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5625"/>
            <a:ext cx="77724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962642"/>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C4AF-8C2D-4DDC-9D43-39937D6C8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E0CA4-DC70-4B4E-AADB-5D0AA29D4AC3}"/>
              </a:ext>
            </a:extLst>
          </p:cNvPr>
          <p:cNvSpPr>
            <a:spLocks noGrp="1"/>
          </p:cNvSpPr>
          <p:nvPr>
            <p:ph idx="1"/>
          </p:nvPr>
        </p:nvSpPr>
        <p:spPr/>
        <p:txBody>
          <a:bodyPr/>
          <a:lstStyle/>
          <a:p>
            <a:endParaRPr lang="en-US"/>
          </a:p>
        </p:txBody>
      </p:sp>
      <p:pic>
        <p:nvPicPr>
          <p:cNvPr id="3074" name="Picture 2" descr="Balsamiq Email">
            <a:extLst>
              <a:ext uri="{FF2B5EF4-FFF2-40B4-BE49-F238E27FC236}">
                <a16:creationId xmlns:a16="http://schemas.microsoft.com/office/drawing/2014/main" id="{9B73AADF-FDD9-42A5-B3AE-455D24F2E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1376363"/>
            <a:ext cx="77628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68579"/>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4B14-4678-4340-AEE4-DE6C1FB9966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a:t>
            </a:r>
            <a:r>
              <a:rPr lang="pl-PL"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data flows</a:t>
            </a:r>
          </a:p>
        </p:txBody>
      </p:sp>
      <p:sp>
        <p:nvSpPr>
          <p:cNvPr id="3" name="Content Placeholder 2">
            <a:extLst>
              <a:ext uri="{FF2B5EF4-FFF2-40B4-BE49-F238E27FC236}">
                <a16:creationId xmlns:a16="http://schemas.microsoft.com/office/drawing/2014/main" id="{506DED33-6F8F-4432-94B4-AB24E50ABC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CE97FF2-1B7B-495E-9326-4C823A199F3F}"/>
              </a:ext>
            </a:extLst>
          </p:cNvPr>
          <p:cNvPicPr>
            <a:picLocks noChangeAspect="1"/>
          </p:cNvPicPr>
          <p:nvPr/>
        </p:nvPicPr>
        <p:blipFill>
          <a:blip r:embed="rId2"/>
          <a:stretch>
            <a:fillRect/>
          </a:stretch>
        </p:blipFill>
        <p:spPr>
          <a:xfrm>
            <a:off x="3259838" y="1825625"/>
            <a:ext cx="6371050" cy="4030348"/>
          </a:xfrm>
          <a:prstGeom prst="rect">
            <a:avLst/>
          </a:prstGeom>
        </p:spPr>
      </p:pic>
    </p:spTree>
    <p:extLst>
      <p:ext uri="{BB962C8B-B14F-4D97-AF65-F5344CB8AC3E}">
        <p14:creationId xmlns:p14="http://schemas.microsoft.com/office/powerpoint/2010/main" val="971087858"/>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3613-B972-4F43-93F7-B5E88E3FA66B}"/>
              </a:ext>
            </a:extLst>
          </p:cNvPr>
          <p:cNvSpPr>
            <a:spLocks noGrp="1"/>
          </p:cNvSpPr>
          <p:nvPr>
            <p:ph type="title"/>
          </p:nvPr>
        </p:nvSpPr>
        <p:spPr/>
        <p:txBody>
          <a:bodyPr/>
          <a:lstStyle/>
          <a:p>
            <a:r>
              <a:rPr lang="en-US" dirty="0"/>
              <a:t>component lifecycle </a:t>
            </a:r>
            <a:endParaRPr lang="pl-PL" dirty="0"/>
          </a:p>
        </p:txBody>
      </p:sp>
      <p:sp>
        <p:nvSpPr>
          <p:cNvPr id="3" name="Content Placeholder 2">
            <a:extLst>
              <a:ext uri="{FF2B5EF4-FFF2-40B4-BE49-F238E27FC236}">
                <a16:creationId xmlns:a16="http://schemas.microsoft.com/office/drawing/2014/main" id="{FD798D51-69B3-4A67-BBE4-836C6230CE01}"/>
              </a:ext>
            </a:extLst>
          </p:cNvPr>
          <p:cNvSpPr>
            <a:spLocks noGrp="1"/>
          </p:cNvSpPr>
          <p:nvPr>
            <p:ph idx="1"/>
          </p:nvPr>
        </p:nvSpPr>
        <p:spPr/>
        <p:txBody>
          <a:bodyPr/>
          <a:lstStyle/>
          <a:p>
            <a:endParaRPr lang="pl-PL" dirty="0"/>
          </a:p>
        </p:txBody>
      </p:sp>
      <p:pic>
        <p:nvPicPr>
          <p:cNvPr id="4" name="Picture 3">
            <a:extLst>
              <a:ext uri="{FF2B5EF4-FFF2-40B4-BE49-F238E27FC236}">
                <a16:creationId xmlns:a16="http://schemas.microsoft.com/office/drawing/2014/main" id="{F72A7529-CA08-40F4-9E6E-D390B33E7565}"/>
              </a:ext>
            </a:extLst>
          </p:cNvPr>
          <p:cNvPicPr>
            <a:picLocks noChangeAspect="1"/>
          </p:cNvPicPr>
          <p:nvPr/>
        </p:nvPicPr>
        <p:blipFill>
          <a:blip r:embed="rId3"/>
          <a:stretch>
            <a:fillRect/>
          </a:stretch>
        </p:blipFill>
        <p:spPr>
          <a:xfrm>
            <a:off x="8191500" y="-23495"/>
            <a:ext cx="4000500" cy="6858000"/>
          </a:xfrm>
          <a:prstGeom prst="rect">
            <a:avLst/>
          </a:prstGeom>
        </p:spPr>
      </p:pic>
      <p:pic>
        <p:nvPicPr>
          <p:cNvPr id="6" name="Picture 5">
            <a:extLst>
              <a:ext uri="{FF2B5EF4-FFF2-40B4-BE49-F238E27FC236}">
                <a16:creationId xmlns:a16="http://schemas.microsoft.com/office/drawing/2014/main" id="{DB20104D-BC17-4B12-AEE5-22967D391A16}"/>
              </a:ext>
            </a:extLst>
          </p:cNvPr>
          <p:cNvPicPr>
            <a:picLocks noChangeAspect="1"/>
          </p:cNvPicPr>
          <p:nvPr/>
        </p:nvPicPr>
        <p:blipFill>
          <a:blip r:embed="rId4"/>
          <a:stretch>
            <a:fillRect/>
          </a:stretch>
        </p:blipFill>
        <p:spPr>
          <a:xfrm>
            <a:off x="838200" y="2289945"/>
            <a:ext cx="6311630" cy="3155815"/>
          </a:xfrm>
          <a:prstGeom prst="rect">
            <a:avLst/>
          </a:prstGeom>
        </p:spPr>
      </p:pic>
    </p:spTree>
    <p:extLst>
      <p:ext uri="{BB962C8B-B14F-4D97-AF65-F5344CB8AC3E}">
        <p14:creationId xmlns:p14="http://schemas.microsoft.com/office/powerpoint/2010/main" val="1075071489"/>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4EA2-84DC-4E7A-B306-F3BA71360243}"/>
              </a:ext>
            </a:extLst>
          </p:cNvPr>
          <p:cNvSpPr>
            <a:spLocks noGrp="1"/>
          </p:cNvSpPr>
          <p:nvPr>
            <p:ph type="title"/>
          </p:nvPr>
        </p:nvSpPr>
        <p:spPr/>
        <p:txBody>
          <a:bodyPr/>
          <a:lstStyle/>
          <a:p>
            <a:r>
              <a:rPr lang="pl-PL" dirty="0"/>
              <a:t>i</a:t>
            </a:r>
            <a:r>
              <a:rPr lang="en-US" dirty="0" err="1"/>
              <a:t>nterfaces</a:t>
            </a:r>
            <a:r>
              <a:rPr lang="en-US" dirty="0"/>
              <a:t> and </a:t>
            </a:r>
            <a:r>
              <a:rPr lang="pl-PL" dirty="0"/>
              <a:t>m</a:t>
            </a:r>
            <a:r>
              <a:rPr lang="en-US" dirty="0" err="1"/>
              <a:t>ethods</a:t>
            </a:r>
            <a:endParaRPr lang="en-US" dirty="0"/>
          </a:p>
        </p:txBody>
      </p:sp>
      <p:graphicFrame>
        <p:nvGraphicFramePr>
          <p:cNvPr id="5" name="Content Placeholder 4">
            <a:extLst>
              <a:ext uri="{FF2B5EF4-FFF2-40B4-BE49-F238E27FC236}">
                <a16:creationId xmlns:a16="http://schemas.microsoft.com/office/drawing/2014/main" id="{2AB7587C-0236-40CA-AC28-E67EE9E66FDD}"/>
              </a:ext>
            </a:extLst>
          </p:cNvPr>
          <p:cNvGraphicFramePr>
            <a:graphicFrameLocks noGrp="1"/>
          </p:cNvGraphicFramePr>
          <p:nvPr>
            <p:ph idx="1"/>
            <p:extLst>
              <p:ext uri="{D42A27DB-BD31-4B8C-83A1-F6EECF244321}">
                <p14:modId xmlns:p14="http://schemas.microsoft.com/office/powerpoint/2010/main" val="3668633001"/>
              </p:ext>
            </p:extLst>
          </p:nvPr>
        </p:nvGraphicFramePr>
        <p:xfrm>
          <a:off x="838200" y="1687964"/>
          <a:ext cx="10515600" cy="4366028"/>
        </p:xfrm>
        <a:graphic>
          <a:graphicData uri="http://schemas.openxmlformats.org/drawingml/2006/table">
            <a:tbl>
              <a:tblPr>
                <a:tableStyleId>{616DA210-FB5B-4158-B5E0-FEB733F419BA}</a:tableStyleId>
              </a:tblPr>
              <a:tblGrid>
                <a:gridCol w="3505200">
                  <a:extLst>
                    <a:ext uri="{9D8B030D-6E8A-4147-A177-3AD203B41FA5}">
                      <a16:colId xmlns:a16="http://schemas.microsoft.com/office/drawing/2014/main" val="338756689"/>
                    </a:ext>
                  </a:extLst>
                </a:gridCol>
                <a:gridCol w="3505200">
                  <a:extLst>
                    <a:ext uri="{9D8B030D-6E8A-4147-A177-3AD203B41FA5}">
                      <a16:colId xmlns:a16="http://schemas.microsoft.com/office/drawing/2014/main" val="1725780562"/>
                    </a:ext>
                  </a:extLst>
                </a:gridCol>
                <a:gridCol w="3505200">
                  <a:extLst>
                    <a:ext uri="{9D8B030D-6E8A-4147-A177-3AD203B41FA5}">
                      <a16:colId xmlns:a16="http://schemas.microsoft.com/office/drawing/2014/main" val="930732376"/>
                    </a:ext>
                  </a:extLst>
                </a:gridCol>
              </a:tblGrid>
              <a:tr h="322321">
                <a:tc>
                  <a:txBody>
                    <a:bodyPr/>
                    <a:lstStyle/>
                    <a:p>
                      <a:pPr algn="l"/>
                      <a:r>
                        <a:rPr lang="pl-PL" sz="1600" dirty="0"/>
                        <a:t>i</a:t>
                      </a:r>
                      <a:r>
                        <a:rPr lang="en-US" sz="1600" dirty="0" err="1"/>
                        <a:t>nterface</a:t>
                      </a:r>
                      <a:endParaRPr lang="en-US" sz="1600" dirty="0"/>
                    </a:p>
                  </a:txBody>
                  <a:tcPr marL="80580" marR="80580" marT="40290" marB="40290" anchor="ctr"/>
                </a:tc>
                <a:tc>
                  <a:txBody>
                    <a:bodyPr/>
                    <a:lstStyle/>
                    <a:p>
                      <a:pPr algn="l"/>
                      <a:r>
                        <a:rPr lang="pl-PL" sz="1600" dirty="0"/>
                        <a:t>m</a:t>
                      </a:r>
                      <a:r>
                        <a:rPr lang="en-US" sz="1600" dirty="0" err="1"/>
                        <a:t>ethod</a:t>
                      </a:r>
                      <a:endParaRPr lang="en-US" sz="1600" dirty="0"/>
                    </a:p>
                  </a:txBody>
                  <a:tcPr marL="80580" marR="80580" marT="40290" marB="40290" anchor="ctr"/>
                </a:tc>
                <a:tc>
                  <a:txBody>
                    <a:bodyPr/>
                    <a:lstStyle/>
                    <a:p>
                      <a:pPr algn="l"/>
                      <a:r>
                        <a:rPr lang="pl-PL" sz="1600" dirty="0"/>
                        <a:t>d</a:t>
                      </a:r>
                      <a:r>
                        <a:rPr lang="en-US" sz="1600" dirty="0" err="1"/>
                        <a:t>escription</a:t>
                      </a:r>
                      <a:endParaRPr lang="en-US" sz="1600" dirty="0"/>
                    </a:p>
                  </a:txBody>
                  <a:tcPr marL="80580" marR="80580" marT="40290" marB="40290" anchor="ctr"/>
                </a:tc>
                <a:extLst>
                  <a:ext uri="{0D108BD9-81ED-4DB2-BD59-A6C34878D82A}">
                    <a16:rowId xmlns:a16="http://schemas.microsoft.com/office/drawing/2014/main" val="3413109111"/>
                  </a:ext>
                </a:extLst>
              </a:tr>
              <a:tr h="564062">
                <a:tc>
                  <a:txBody>
                    <a:bodyPr/>
                    <a:lstStyle/>
                    <a:p>
                      <a:pPr algn="l"/>
                      <a:r>
                        <a:rPr lang="en-US" sz="1600"/>
                        <a:t>OnChanges </a:t>
                      </a:r>
                    </a:p>
                  </a:txBody>
                  <a:tcPr marL="80580" marR="80580" marT="40290" marB="40290" anchor="ctr"/>
                </a:tc>
                <a:tc>
                  <a:txBody>
                    <a:bodyPr/>
                    <a:lstStyle/>
                    <a:p>
                      <a:pPr algn="l"/>
                      <a:r>
                        <a:rPr lang="en-US" sz="1600"/>
                        <a:t>ngOnChanges </a:t>
                      </a:r>
                    </a:p>
                  </a:txBody>
                  <a:tcPr marL="80580" marR="80580" marT="40290" marB="40290" anchor="ctr"/>
                </a:tc>
                <a:tc>
                  <a:txBody>
                    <a:bodyPr/>
                    <a:lstStyle/>
                    <a:p>
                      <a:pPr algn="l"/>
                      <a:r>
                        <a:rPr lang="en-US" sz="1600"/>
                        <a:t>Called when an input or output binding value changes</a:t>
                      </a:r>
                    </a:p>
                  </a:txBody>
                  <a:tcPr marL="80580" marR="80580" marT="40290" marB="40290" anchor="ctr"/>
                </a:tc>
                <a:extLst>
                  <a:ext uri="{0D108BD9-81ED-4DB2-BD59-A6C34878D82A}">
                    <a16:rowId xmlns:a16="http://schemas.microsoft.com/office/drawing/2014/main" val="3545792245"/>
                  </a:ext>
                </a:extLst>
              </a:tr>
              <a:tr h="322321">
                <a:tc>
                  <a:txBody>
                    <a:bodyPr/>
                    <a:lstStyle/>
                    <a:p>
                      <a:pPr algn="l"/>
                      <a:r>
                        <a:rPr lang="en-US" sz="1600"/>
                        <a:t>OnInit </a:t>
                      </a:r>
                    </a:p>
                  </a:txBody>
                  <a:tcPr marL="80580" marR="80580" marT="40290" marB="40290" anchor="ctr"/>
                </a:tc>
                <a:tc>
                  <a:txBody>
                    <a:bodyPr/>
                    <a:lstStyle/>
                    <a:p>
                      <a:pPr algn="l"/>
                      <a:r>
                        <a:rPr lang="en-US" sz="1600"/>
                        <a:t>ngOnInit </a:t>
                      </a:r>
                    </a:p>
                  </a:txBody>
                  <a:tcPr marL="80580" marR="80580" marT="40290" marB="40290" anchor="ctr"/>
                </a:tc>
                <a:tc>
                  <a:txBody>
                    <a:bodyPr/>
                    <a:lstStyle/>
                    <a:p>
                      <a:pPr algn="l"/>
                      <a:r>
                        <a:rPr lang="en-US" sz="1600"/>
                        <a:t>After the first ngOnChanges </a:t>
                      </a:r>
                    </a:p>
                  </a:txBody>
                  <a:tcPr marL="80580" marR="80580" marT="40290" marB="40290" anchor="ctr"/>
                </a:tc>
                <a:extLst>
                  <a:ext uri="{0D108BD9-81ED-4DB2-BD59-A6C34878D82A}">
                    <a16:rowId xmlns:a16="http://schemas.microsoft.com/office/drawing/2014/main" val="609747217"/>
                  </a:ext>
                </a:extLst>
              </a:tr>
              <a:tr h="564062">
                <a:tc>
                  <a:txBody>
                    <a:bodyPr/>
                    <a:lstStyle/>
                    <a:p>
                      <a:pPr algn="l"/>
                      <a:r>
                        <a:rPr lang="en-US" sz="1600"/>
                        <a:t>DoCheck </a:t>
                      </a:r>
                    </a:p>
                  </a:txBody>
                  <a:tcPr marL="80580" marR="80580" marT="40290" marB="40290" anchor="ctr"/>
                </a:tc>
                <a:tc>
                  <a:txBody>
                    <a:bodyPr/>
                    <a:lstStyle/>
                    <a:p>
                      <a:pPr algn="l"/>
                      <a:r>
                        <a:rPr lang="en-US" sz="1600"/>
                        <a:t>ngDoCheck </a:t>
                      </a:r>
                    </a:p>
                  </a:txBody>
                  <a:tcPr marL="80580" marR="80580" marT="40290" marB="40290" anchor="ctr"/>
                </a:tc>
                <a:tc>
                  <a:txBody>
                    <a:bodyPr/>
                    <a:lstStyle/>
                    <a:p>
                      <a:pPr algn="l"/>
                      <a:r>
                        <a:rPr lang="en-US" sz="1600"/>
                        <a:t>Developer’s custom change detection</a:t>
                      </a:r>
                    </a:p>
                  </a:txBody>
                  <a:tcPr marL="80580" marR="80580" marT="40290" marB="40290" anchor="ctr"/>
                </a:tc>
                <a:extLst>
                  <a:ext uri="{0D108BD9-81ED-4DB2-BD59-A6C34878D82A}">
                    <a16:rowId xmlns:a16="http://schemas.microsoft.com/office/drawing/2014/main" val="36451875"/>
                  </a:ext>
                </a:extLst>
              </a:tr>
              <a:tr h="322321">
                <a:tc>
                  <a:txBody>
                    <a:bodyPr/>
                    <a:lstStyle/>
                    <a:p>
                      <a:pPr algn="l"/>
                      <a:r>
                        <a:rPr lang="en-US" sz="1600"/>
                        <a:t>AfterContentInit </a:t>
                      </a:r>
                    </a:p>
                  </a:txBody>
                  <a:tcPr marL="80580" marR="80580" marT="40290" marB="40290" anchor="ctr"/>
                </a:tc>
                <a:tc>
                  <a:txBody>
                    <a:bodyPr/>
                    <a:lstStyle/>
                    <a:p>
                      <a:pPr algn="l"/>
                      <a:r>
                        <a:rPr lang="en-US" sz="1600"/>
                        <a:t>ngAfterContentInit </a:t>
                      </a:r>
                    </a:p>
                  </a:txBody>
                  <a:tcPr marL="80580" marR="80580" marT="40290" marB="40290" anchor="ctr"/>
                </a:tc>
                <a:tc>
                  <a:txBody>
                    <a:bodyPr/>
                    <a:lstStyle/>
                    <a:p>
                      <a:pPr algn="l"/>
                      <a:r>
                        <a:rPr lang="en-US" sz="1600"/>
                        <a:t>After component content initialized</a:t>
                      </a:r>
                    </a:p>
                  </a:txBody>
                  <a:tcPr marL="80580" marR="80580" marT="40290" marB="40290" anchor="ctr"/>
                </a:tc>
                <a:extLst>
                  <a:ext uri="{0D108BD9-81ED-4DB2-BD59-A6C34878D82A}">
                    <a16:rowId xmlns:a16="http://schemas.microsoft.com/office/drawing/2014/main" val="1086637182"/>
                  </a:ext>
                </a:extLst>
              </a:tr>
              <a:tr h="564062">
                <a:tc>
                  <a:txBody>
                    <a:bodyPr/>
                    <a:lstStyle/>
                    <a:p>
                      <a:pPr algn="l"/>
                      <a:r>
                        <a:rPr lang="en-US" sz="1600" dirty="0"/>
                        <a:t>AfterContentChecked </a:t>
                      </a:r>
                    </a:p>
                  </a:txBody>
                  <a:tcPr marL="80580" marR="80580" marT="40290" marB="40290" anchor="ctr"/>
                </a:tc>
                <a:tc>
                  <a:txBody>
                    <a:bodyPr/>
                    <a:lstStyle/>
                    <a:p>
                      <a:pPr algn="l"/>
                      <a:r>
                        <a:rPr lang="en-US" sz="1600"/>
                        <a:t>ngAfterContentChecked </a:t>
                      </a:r>
                    </a:p>
                  </a:txBody>
                  <a:tcPr marL="80580" marR="80580" marT="40290" marB="40290" anchor="ctr"/>
                </a:tc>
                <a:tc>
                  <a:txBody>
                    <a:bodyPr/>
                    <a:lstStyle/>
                    <a:p>
                      <a:pPr algn="l"/>
                      <a:r>
                        <a:rPr lang="en-US" sz="1600"/>
                        <a:t>After every check of component content</a:t>
                      </a:r>
                    </a:p>
                  </a:txBody>
                  <a:tcPr marL="80580" marR="80580" marT="40290" marB="40290" anchor="ctr"/>
                </a:tc>
                <a:extLst>
                  <a:ext uri="{0D108BD9-81ED-4DB2-BD59-A6C34878D82A}">
                    <a16:rowId xmlns:a16="http://schemas.microsoft.com/office/drawing/2014/main" val="2415366567"/>
                  </a:ext>
                </a:extLst>
              </a:tr>
              <a:tr h="564062">
                <a:tc>
                  <a:txBody>
                    <a:bodyPr/>
                    <a:lstStyle/>
                    <a:p>
                      <a:pPr algn="l"/>
                      <a:r>
                        <a:rPr lang="en-US" sz="1600"/>
                        <a:t>AfterViewInit </a:t>
                      </a:r>
                    </a:p>
                  </a:txBody>
                  <a:tcPr marL="80580" marR="80580" marT="40290" marB="40290" anchor="ctr"/>
                </a:tc>
                <a:tc>
                  <a:txBody>
                    <a:bodyPr/>
                    <a:lstStyle/>
                    <a:p>
                      <a:pPr algn="l"/>
                      <a:r>
                        <a:rPr lang="en-US" sz="1600"/>
                        <a:t>ngAfterViewInit </a:t>
                      </a:r>
                    </a:p>
                  </a:txBody>
                  <a:tcPr marL="80580" marR="80580" marT="40290" marB="40290" anchor="ctr"/>
                </a:tc>
                <a:tc>
                  <a:txBody>
                    <a:bodyPr/>
                    <a:lstStyle/>
                    <a:p>
                      <a:pPr algn="l"/>
                      <a:r>
                        <a:rPr lang="en-US" sz="1600"/>
                        <a:t>After component's view(s) are initialized</a:t>
                      </a:r>
                    </a:p>
                  </a:txBody>
                  <a:tcPr marL="80580" marR="80580" marT="40290" marB="40290" anchor="ctr"/>
                </a:tc>
                <a:extLst>
                  <a:ext uri="{0D108BD9-81ED-4DB2-BD59-A6C34878D82A}">
                    <a16:rowId xmlns:a16="http://schemas.microsoft.com/office/drawing/2014/main" val="3789772615"/>
                  </a:ext>
                </a:extLst>
              </a:tr>
              <a:tr h="564062">
                <a:tc>
                  <a:txBody>
                    <a:bodyPr/>
                    <a:lstStyle/>
                    <a:p>
                      <a:pPr algn="l"/>
                      <a:r>
                        <a:rPr lang="en-US" sz="1600"/>
                        <a:t>AfterViewChecked </a:t>
                      </a:r>
                    </a:p>
                  </a:txBody>
                  <a:tcPr marL="80580" marR="80580" marT="40290" marB="40290" anchor="ctr"/>
                </a:tc>
                <a:tc>
                  <a:txBody>
                    <a:bodyPr/>
                    <a:lstStyle/>
                    <a:p>
                      <a:pPr algn="l"/>
                      <a:r>
                        <a:rPr lang="en-US" sz="1600"/>
                        <a:t>ngAfterViewChecked </a:t>
                      </a:r>
                    </a:p>
                  </a:txBody>
                  <a:tcPr marL="80580" marR="80580" marT="40290" marB="40290" anchor="ctr"/>
                </a:tc>
                <a:tc>
                  <a:txBody>
                    <a:bodyPr/>
                    <a:lstStyle/>
                    <a:p>
                      <a:pPr algn="l"/>
                      <a:r>
                        <a:rPr lang="en-US" sz="1600"/>
                        <a:t>After every check of a component's view(s)</a:t>
                      </a:r>
                    </a:p>
                  </a:txBody>
                  <a:tcPr marL="80580" marR="80580" marT="40290" marB="40290" anchor="ctr"/>
                </a:tc>
                <a:extLst>
                  <a:ext uri="{0D108BD9-81ED-4DB2-BD59-A6C34878D82A}">
                    <a16:rowId xmlns:a16="http://schemas.microsoft.com/office/drawing/2014/main" val="2504788300"/>
                  </a:ext>
                </a:extLst>
              </a:tr>
              <a:tr h="564062">
                <a:tc>
                  <a:txBody>
                    <a:bodyPr/>
                    <a:lstStyle/>
                    <a:p>
                      <a:pPr algn="l"/>
                      <a:r>
                        <a:rPr lang="en-US" sz="1600"/>
                        <a:t>OnDestroy </a:t>
                      </a:r>
                    </a:p>
                  </a:txBody>
                  <a:tcPr marL="80580" marR="80580" marT="40290" marB="40290" anchor="ctr"/>
                </a:tc>
                <a:tc>
                  <a:txBody>
                    <a:bodyPr/>
                    <a:lstStyle/>
                    <a:p>
                      <a:pPr algn="l"/>
                      <a:r>
                        <a:rPr lang="en-US" sz="1600"/>
                        <a:t>ngOnDestroy </a:t>
                      </a:r>
                    </a:p>
                  </a:txBody>
                  <a:tcPr marL="80580" marR="80580" marT="40290" marB="40290" anchor="ctr"/>
                </a:tc>
                <a:tc>
                  <a:txBody>
                    <a:bodyPr/>
                    <a:lstStyle/>
                    <a:p>
                      <a:pPr algn="l"/>
                      <a:r>
                        <a:rPr lang="en-US" sz="1600" dirty="0"/>
                        <a:t>Just before the directive is destroyed</a:t>
                      </a:r>
                    </a:p>
                  </a:txBody>
                  <a:tcPr marL="80580" marR="80580" marT="40290" marB="40290" anchor="ctr"/>
                </a:tc>
                <a:extLst>
                  <a:ext uri="{0D108BD9-81ED-4DB2-BD59-A6C34878D82A}">
                    <a16:rowId xmlns:a16="http://schemas.microsoft.com/office/drawing/2014/main" val="1950514541"/>
                  </a:ext>
                </a:extLst>
              </a:tr>
            </a:tbl>
          </a:graphicData>
        </a:graphic>
      </p:graphicFrame>
    </p:spTree>
    <p:extLst>
      <p:ext uri="{BB962C8B-B14F-4D97-AF65-F5344CB8AC3E}">
        <p14:creationId xmlns:p14="http://schemas.microsoft.com/office/powerpoint/2010/main" val="3557072258"/>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BA76609-B5A8-4D55-BC8C-7935109B3B1A}"/>
              </a:ext>
            </a:extLst>
          </p:cNvPr>
          <p:cNvGraphicFramePr>
            <a:graphicFrameLocks noGrp="1"/>
          </p:cNvGraphicFramePr>
          <p:nvPr>
            <p:ph idx="1"/>
            <p:extLst>
              <p:ext uri="{D42A27DB-BD31-4B8C-83A1-F6EECF244321}">
                <p14:modId xmlns:p14="http://schemas.microsoft.com/office/powerpoint/2010/main" val="2758791495"/>
              </p:ext>
            </p:extLst>
          </p:nvPr>
        </p:nvGraphicFramePr>
        <p:xfrm>
          <a:off x="0" y="0"/>
          <a:ext cx="12192000" cy="6858001"/>
        </p:xfrm>
        <a:graphic>
          <a:graphicData uri="http://schemas.openxmlformats.org/drawingml/2006/table">
            <a:tbl>
              <a:tblPr/>
              <a:tblGrid>
                <a:gridCol w="1463040">
                  <a:extLst>
                    <a:ext uri="{9D8B030D-6E8A-4147-A177-3AD203B41FA5}">
                      <a16:colId xmlns:a16="http://schemas.microsoft.com/office/drawing/2014/main" val="3731498972"/>
                    </a:ext>
                  </a:extLst>
                </a:gridCol>
                <a:gridCol w="2397760">
                  <a:extLst>
                    <a:ext uri="{9D8B030D-6E8A-4147-A177-3AD203B41FA5}">
                      <a16:colId xmlns:a16="http://schemas.microsoft.com/office/drawing/2014/main" val="3273473415"/>
                    </a:ext>
                  </a:extLst>
                </a:gridCol>
                <a:gridCol w="1838960">
                  <a:extLst>
                    <a:ext uri="{9D8B030D-6E8A-4147-A177-3AD203B41FA5}">
                      <a16:colId xmlns:a16="http://schemas.microsoft.com/office/drawing/2014/main" val="4271636198"/>
                    </a:ext>
                  </a:extLst>
                </a:gridCol>
                <a:gridCol w="6492240">
                  <a:extLst>
                    <a:ext uri="{9D8B030D-6E8A-4147-A177-3AD203B41FA5}">
                      <a16:colId xmlns:a16="http://schemas.microsoft.com/office/drawing/2014/main" val="175536055"/>
                    </a:ext>
                  </a:extLst>
                </a:gridCol>
              </a:tblGrid>
              <a:tr h="337728">
                <a:tc>
                  <a:txBody>
                    <a:bodyPr/>
                    <a:lstStyle/>
                    <a:p>
                      <a:pPr algn="l" fontAlgn="base"/>
                      <a:r>
                        <a:rPr lang="pl-PL" sz="900" dirty="0">
                          <a:effectLst/>
                          <a:latin typeface="inherit"/>
                        </a:rPr>
                        <a:t>Interface</a:t>
                      </a:r>
                    </a:p>
                  </a:txBody>
                  <a:tcPr anchor="ctr">
                    <a:lnL>
                      <a:noFill/>
                    </a:lnL>
                    <a:lnR>
                      <a:noFill/>
                    </a:lnR>
                    <a:lnT>
                      <a:noFill/>
                    </a:lnT>
                    <a:lnB>
                      <a:noFill/>
                    </a:lnB>
                  </a:tcPr>
                </a:tc>
                <a:tc>
                  <a:txBody>
                    <a:bodyPr/>
                    <a:lstStyle/>
                    <a:p>
                      <a:pPr algn="l" fontAlgn="base"/>
                      <a:r>
                        <a:rPr lang="pl-PL" sz="900" dirty="0">
                          <a:effectLst/>
                          <a:latin typeface="inherit"/>
                        </a:rPr>
                        <a:t>Method</a:t>
                      </a:r>
                    </a:p>
                  </a:txBody>
                  <a:tcPr anchor="ctr">
                    <a:lnL>
                      <a:noFill/>
                    </a:lnL>
                    <a:lnR>
                      <a:noFill/>
                    </a:lnR>
                    <a:lnT>
                      <a:noFill/>
                    </a:lnT>
                    <a:lnB>
                      <a:noFill/>
                    </a:lnB>
                  </a:tcPr>
                </a:tc>
                <a:tc>
                  <a:txBody>
                    <a:bodyPr/>
                    <a:lstStyle/>
                    <a:p>
                      <a:pPr algn="l" fontAlgn="base"/>
                      <a:r>
                        <a:rPr lang="pl-PL" sz="900" dirty="0" err="1">
                          <a:effectLst/>
                          <a:latin typeface="inherit"/>
                        </a:rPr>
                        <a:t>Applicable</a:t>
                      </a:r>
                      <a:r>
                        <a:rPr lang="pl-PL" sz="900" dirty="0">
                          <a:effectLst/>
                          <a:latin typeface="inherit"/>
                        </a:rPr>
                        <a:t> to</a:t>
                      </a:r>
                    </a:p>
                  </a:txBody>
                  <a:tcPr anchor="ctr">
                    <a:lnL>
                      <a:noFill/>
                    </a:lnL>
                    <a:lnR>
                      <a:noFill/>
                    </a:lnR>
                    <a:lnT>
                      <a:noFill/>
                    </a:lnT>
                    <a:lnB>
                      <a:noFill/>
                    </a:lnB>
                  </a:tcPr>
                </a:tc>
                <a:tc>
                  <a:txBody>
                    <a:bodyPr/>
                    <a:lstStyle/>
                    <a:p>
                      <a:pPr algn="l" fontAlgn="base"/>
                      <a:r>
                        <a:rPr lang="pl-PL" sz="900">
                          <a:effectLst/>
                          <a:latin typeface="inherit"/>
                        </a:rPr>
                        <a:t>Purpose</a:t>
                      </a:r>
                    </a:p>
                  </a:txBody>
                  <a:tcPr anchor="ctr">
                    <a:lnL>
                      <a:noFill/>
                    </a:lnL>
                    <a:lnR>
                      <a:noFill/>
                    </a:lnR>
                    <a:lnT>
                      <a:noFill/>
                    </a:lnT>
                    <a:lnB>
                      <a:noFill/>
                    </a:lnB>
                  </a:tcPr>
                </a:tc>
                <a:extLst>
                  <a:ext uri="{0D108BD9-81ED-4DB2-BD59-A6C34878D82A}">
                    <a16:rowId xmlns:a16="http://schemas.microsoft.com/office/drawing/2014/main" val="4198313726"/>
                  </a:ext>
                </a:extLst>
              </a:tr>
              <a:tr h="540364">
                <a:tc>
                  <a:txBody>
                    <a:bodyPr/>
                    <a:lstStyle/>
                    <a:p>
                      <a:pPr algn="l" fontAlgn="base"/>
                      <a:r>
                        <a:rPr lang="pl-PL" sz="900" dirty="0" err="1">
                          <a:effectLst/>
                          <a:latin typeface="inherit"/>
                        </a:rPr>
                        <a:t>OnChanges</a:t>
                      </a:r>
                      <a:endParaRPr lang="pl-PL" sz="900" dirty="0">
                        <a:effectLst/>
                        <a:latin typeface="inherit"/>
                      </a:endParaRPr>
                    </a:p>
                  </a:txBody>
                  <a:tcPr anchor="ctr">
                    <a:lnL>
                      <a:noFill/>
                    </a:lnL>
                    <a:lnR>
                      <a:noFill/>
                    </a:lnR>
                    <a:lnT>
                      <a:noFill/>
                    </a:lnT>
                    <a:lnB>
                      <a:noFill/>
                    </a:lnB>
                  </a:tcPr>
                </a:tc>
                <a:tc>
                  <a:txBody>
                    <a:bodyPr/>
                    <a:lstStyle/>
                    <a:p>
                      <a:pPr algn="l" fontAlgn="base"/>
                      <a:r>
                        <a:rPr lang="pl-PL" sz="900">
                          <a:effectLst/>
                          <a:latin typeface="inherit"/>
                        </a:rPr>
                        <a:t>ngOnChanges(changes: SimpleChange)</a:t>
                      </a:r>
                    </a:p>
                  </a:txBody>
                  <a:tcPr anchor="ctr">
                    <a:lnL>
                      <a:noFill/>
                    </a:lnL>
                    <a:lnR>
                      <a:noFill/>
                    </a:lnR>
                    <a:lnT>
                      <a:noFill/>
                    </a:lnT>
                    <a:lnB>
                      <a:noFill/>
                    </a:lnB>
                  </a:tcPr>
                </a:tc>
                <a:tc>
                  <a:txBody>
                    <a:bodyPr/>
                    <a:lstStyle/>
                    <a:p>
                      <a:pPr algn="l" fontAlgn="base"/>
                      <a:r>
                        <a:rPr lang="pl-PL" sz="900" dirty="0">
                          <a:effectLst/>
                          <a:latin typeface="inherit"/>
                        </a:rPr>
                        <a:t>Components and directives</a:t>
                      </a:r>
                    </a:p>
                  </a:txBody>
                  <a:tcPr anchor="ctr">
                    <a:lnL>
                      <a:noFill/>
                    </a:lnL>
                    <a:lnR>
                      <a:noFill/>
                    </a:lnR>
                    <a:lnT>
                      <a:noFill/>
                    </a:lnT>
                    <a:lnB>
                      <a:noFill/>
                    </a:lnB>
                  </a:tcPr>
                </a:tc>
                <a:tc>
                  <a:txBody>
                    <a:bodyPr/>
                    <a:lstStyle/>
                    <a:p>
                      <a:pPr algn="l" fontAlgn="base"/>
                      <a:r>
                        <a:rPr lang="en-US" sz="900">
                          <a:effectLst/>
                          <a:latin typeface="inherit"/>
                        </a:rPr>
                        <a:t>ngOnChanges is called both right after the constructor to set and then later every time the input properties to a directive change. It is called before the ngOnInit method.</a:t>
                      </a:r>
                    </a:p>
                  </a:txBody>
                  <a:tcPr anchor="ctr">
                    <a:lnL>
                      <a:noFill/>
                    </a:lnL>
                    <a:lnR>
                      <a:noFill/>
                    </a:lnR>
                    <a:lnT>
                      <a:noFill/>
                    </a:lnT>
                    <a:lnB>
                      <a:noFill/>
                    </a:lnB>
                  </a:tcPr>
                </a:tc>
                <a:extLst>
                  <a:ext uri="{0D108BD9-81ED-4DB2-BD59-A6C34878D82A}">
                    <a16:rowId xmlns:a16="http://schemas.microsoft.com/office/drawing/2014/main" val="2485346629"/>
                  </a:ext>
                </a:extLst>
              </a:tr>
              <a:tr h="788851">
                <a:tc>
                  <a:txBody>
                    <a:bodyPr/>
                    <a:lstStyle/>
                    <a:p>
                      <a:pPr algn="l" fontAlgn="base"/>
                      <a:r>
                        <a:rPr lang="pl-PL" sz="900" dirty="0" err="1">
                          <a:effectLst/>
                          <a:latin typeface="inherit"/>
                        </a:rPr>
                        <a:t>OnInit</a:t>
                      </a:r>
                      <a:endParaRPr lang="pl-PL" sz="900" dirty="0">
                        <a:effectLst/>
                        <a:latin typeface="inherit"/>
                      </a:endParaRPr>
                    </a:p>
                  </a:txBody>
                  <a:tcPr anchor="ctr">
                    <a:lnL>
                      <a:noFill/>
                    </a:lnL>
                    <a:lnR>
                      <a:noFill/>
                    </a:lnR>
                    <a:lnT>
                      <a:noFill/>
                    </a:lnT>
                    <a:lnB>
                      <a:noFill/>
                    </a:lnB>
                    <a:solidFill>
                      <a:srgbClr val="F1F6FC"/>
                    </a:solidFill>
                  </a:tcPr>
                </a:tc>
                <a:tc>
                  <a:txBody>
                    <a:bodyPr/>
                    <a:lstStyle/>
                    <a:p>
                      <a:pPr algn="l" fontAlgn="base"/>
                      <a:r>
                        <a:rPr lang="pl-PL" sz="900" dirty="0" err="1">
                          <a:effectLst/>
                          <a:latin typeface="inherit"/>
                        </a:rPr>
                        <a:t>ngOnInit</a:t>
                      </a:r>
                      <a:r>
                        <a:rPr lang="pl-PL" sz="900" dirty="0">
                          <a:effectLst/>
                          <a:latin typeface="inherit"/>
                        </a:rPr>
                        <a:t>()</a:t>
                      </a:r>
                    </a:p>
                  </a:txBody>
                  <a:tcPr anchor="ctr">
                    <a:lnL>
                      <a:noFill/>
                    </a:lnL>
                    <a:lnR>
                      <a:noFill/>
                    </a:lnR>
                    <a:lnT>
                      <a:noFill/>
                    </a:lnT>
                    <a:lnB>
                      <a:noFill/>
                    </a:lnB>
                    <a:solidFill>
                      <a:srgbClr val="F1F6FC"/>
                    </a:solidFill>
                  </a:tcPr>
                </a:tc>
                <a:tc>
                  <a:txBody>
                    <a:bodyPr/>
                    <a:lstStyle/>
                    <a:p>
                      <a:pPr algn="l" fontAlgn="base"/>
                      <a:r>
                        <a:rPr lang="pl-PL" sz="900" dirty="0">
                          <a:effectLst/>
                          <a:latin typeface="inherit"/>
                        </a:rPr>
                        <a:t>Components and directives</a:t>
                      </a:r>
                    </a:p>
                  </a:txBody>
                  <a:tcPr anchor="ctr">
                    <a:lnL>
                      <a:noFill/>
                    </a:lnL>
                    <a:lnR>
                      <a:noFill/>
                    </a:lnR>
                    <a:lnT>
                      <a:noFill/>
                    </a:lnT>
                    <a:lnB>
                      <a:noFill/>
                    </a:lnB>
                    <a:solidFill>
                      <a:srgbClr val="F1F6FC"/>
                    </a:solidFill>
                  </a:tcPr>
                </a:tc>
                <a:tc>
                  <a:txBody>
                    <a:bodyPr/>
                    <a:lstStyle/>
                    <a:p>
                      <a:pPr algn="l" fontAlgn="base"/>
                      <a:r>
                        <a:rPr lang="en-US" sz="900">
                          <a:effectLst/>
                          <a:latin typeface="inherit"/>
                        </a:rPr>
                        <a:t>This is your typical initialization hook, allowing you to do any one-time initialization specific to your component or directive. This is the ideal place to load data from the server and so on, rather than the constructor, both for separation of concerns as well as testability.</a:t>
                      </a:r>
                    </a:p>
                  </a:txBody>
                  <a:tcPr anchor="ctr">
                    <a:lnL>
                      <a:noFill/>
                    </a:lnL>
                    <a:lnR>
                      <a:noFill/>
                    </a:lnR>
                    <a:lnT>
                      <a:noFill/>
                    </a:lnT>
                    <a:lnB>
                      <a:noFill/>
                    </a:lnB>
                    <a:solidFill>
                      <a:srgbClr val="F1F6FC"/>
                    </a:solidFill>
                  </a:tcPr>
                </a:tc>
                <a:extLst>
                  <a:ext uri="{0D108BD9-81ED-4DB2-BD59-A6C34878D82A}">
                    <a16:rowId xmlns:a16="http://schemas.microsoft.com/office/drawing/2014/main" val="27324094"/>
                  </a:ext>
                </a:extLst>
              </a:tr>
              <a:tr h="930138">
                <a:tc>
                  <a:txBody>
                    <a:bodyPr/>
                    <a:lstStyle/>
                    <a:p>
                      <a:pPr algn="l" fontAlgn="base"/>
                      <a:r>
                        <a:rPr lang="pl-PL" sz="900" dirty="0" err="1">
                          <a:effectLst/>
                          <a:latin typeface="inherit"/>
                        </a:rPr>
                        <a:t>DoCheck</a:t>
                      </a:r>
                      <a:endParaRPr lang="pl-PL" sz="900" dirty="0">
                        <a:effectLst/>
                        <a:latin typeface="inherit"/>
                      </a:endParaRPr>
                    </a:p>
                  </a:txBody>
                  <a:tcPr anchor="ctr">
                    <a:lnL>
                      <a:noFill/>
                    </a:lnL>
                    <a:lnR>
                      <a:noFill/>
                    </a:lnR>
                    <a:lnT>
                      <a:noFill/>
                    </a:lnT>
                    <a:lnB>
                      <a:noFill/>
                    </a:lnB>
                  </a:tcPr>
                </a:tc>
                <a:tc>
                  <a:txBody>
                    <a:bodyPr/>
                    <a:lstStyle/>
                    <a:p>
                      <a:pPr algn="l" fontAlgn="base"/>
                      <a:r>
                        <a:rPr lang="pl-PL" sz="900" dirty="0" err="1">
                          <a:effectLst/>
                          <a:latin typeface="inherit"/>
                        </a:rPr>
                        <a:t>ngDoCheck</a:t>
                      </a:r>
                      <a:r>
                        <a:rPr lang="pl-PL" sz="900" dirty="0">
                          <a:effectLst/>
                          <a:latin typeface="inherit"/>
                        </a:rPr>
                        <a:t>()</a:t>
                      </a:r>
                    </a:p>
                  </a:txBody>
                  <a:tcPr anchor="ctr">
                    <a:lnL>
                      <a:noFill/>
                    </a:lnL>
                    <a:lnR>
                      <a:noFill/>
                    </a:lnR>
                    <a:lnT>
                      <a:noFill/>
                    </a:lnT>
                    <a:lnB>
                      <a:noFill/>
                    </a:lnB>
                  </a:tcPr>
                </a:tc>
                <a:tc>
                  <a:txBody>
                    <a:bodyPr/>
                    <a:lstStyle/>
                    <a:p>
                      <a:pPr algn="l" fontAlgn="base"/>
                      <a:r>
                        <a:rPr lang="pl-PL" sz="900" dirty="0">
                          <a:effectLst/>
                          <a:latin typeface="inherit"/>
                        </a:rPr>
                        <a:t>Components and directives</a:t>
                      </a:r>
                    </a:p>
                  </a:txBody>
                  <a:tcPr anchor="ctr">
                    <a:lnL>
                      <a:noFill/>
                    </a:lnL>
                    <a:lnR>
                      <a:noFill/>
                    </a:lnR>
                    <a:lnT>
                      <a:noFill/>
                    </a:lnT>
                    <a:lnB>
                      <a:noFill/>
                    </a:lnB>
                  </a:tcPr>
                </a:tc>
                <a:tc>
                  <a:txBody>
                    <a:bodyPr/>
                    <a:lstStyle/>
                    <a:p>
                      <a:pPr algn="l" fontAlgn="base"/>
                      <a:r>
                        <a:rPr lang="en-US" sz="900">
                          <a:effectLst/>
                          <a:latin typeface="inherit"/>
                        </a:rPr>
                        <a:t>DoCheck is Angular’s way of giving the component a way to check if there are any bindings or changes that Angular can’t or should not detect on its own. This is one of the ways we can use to notify Angular of a change in the component, when we override the defaultChangeDetectionStrategy for a component from Default toOnPush.</a:t>
                      </a:r>
                    </a:p>
                  </a:txBody>
                  <a:tcPr anchor="ctr">
                    <a:lnL>
                      <a:noFill/>
                    </a:lnL>
                    <a:lnR>
                      <a:noFill/>
                    </a:lnR>
                    <a:lnT>
                      <a:noFill/>
                    </a:lnT>
                    <a:lnB>
                      <a:noFill/>
                    </a:lnB>
                  </a:tcPr>
                </a:tc>
                <a:extLst>
                  <a:ext uri="{0D108BD9-81ED-4DB2-BD59-A6C34878D82A}">
                    <a16:rowId xmlns:a16="http://schemas.microsoft.com/office/drawing/2014/main" val="2358186698"/>
                  </a:ext>
                </a:extLst>
              </a:tr>
              <a:tr h="576922">
                <a:tc>
                  <a:txBody>
                    <a:bodyPr/>
                    <a:lstStyle/>
                    <a:p>
                      <a:pPr algn="l" fontAlgn="base"/>
                      <a:r>
                        <a:rPr lang="pl-PL" sz="900" dirty="0" err="1">
                          <a:effectLst/>
                          <a:latin typeface="inherit"/>
                        </a:rPr>
                        <a:t>After</a:t>
                      </a:r>
                      <a:r>
                        <a:rPr lang="pl-PL" sz="900" dirty="0">
                          <a:effectLst/>
                          <a:latin typeface="inherit"/>
                        </a:rPr>
                        <a:t>​</a:t>
                      </a:r>
                      <a:r>
                        <a:rPr lang="pl-PL" sz="900" dirty="0" err="1">
                          <a:effectLst/>
                          <a:latin typeface="inherit"/>
                        </a:rPr>
                        <a:t>Con⁠tent</a:t>
                      </a:r>
                      <a:r>
                        <a:rPr lang="pl-PL" sz="900" dirty="0">
                          <a:effectLst/>
                          <a:latin typeface="inherit"/>
                        </a:rPr>
                        <a:t>​</a:t>
                      </a:r>
                      <a:r>
                        <a:rPr lang="pl-PL" sz="900" dirty="0" err="1">
                          <a:effectLst/>
                          <a:latin typeface="inherit"/>
                        </a:rPr>
                        <a:t>Init</a:t>
                      </a:r>
                      <a:endParaRPr lang="pl-PL" sz="900" dirty="0">
                        <a:effectLst/>
                        <a:latin typeface="inherit"/>
                      </a:endParaRPr>
                    </a:p>
                  </a:txBody>
                  <a:tcPr anchor="ctr">
                    <a:lnL>
                      <a:noFill/>
                    </a:lnL>
                    <a:lnR>
                      <a:noFill/>
                    </a:lnR>
                    <a:lnT>
                      <a:noFill/>
                    </a:lnT>
                    <a:lnB>
                      <a:noFill/>
                    </a:lnB>
                    <a:solidFill>
                      <a:srgbClr val="F1F6FC"/>
                    </a:solidFill>
                  </a:tcPr>
                </a:tc>
                <a:tc>
                  <a:txBody>
                    <a:bodyPr/>
                    <a:lstStyle/>
                    <a:p>
                      <a:pPr algn="l" fontAlgn="base"/>
                      <a:r>
                        <a:rPr lang="pl-PL" sz="900">
                          <a:effectLst/>
                          <a:latin typeface="inherit"/>
                        </a:rPr>
                        <a:t>ngAfterContent​Init()</a:t>
                      </a:r>
                    </a:p>
                  </a:txBody>
                  <a:tcPr anchor="ctr">
                    <a:lnL>
                      <a:noFill/>
                    </a:lnL>
                    <a:lnR>
                      <a:noFill/>
                    </a:lnR>
                    <a:lnT>
                      <a:noFill/>
                    </a:lnT>
                    <a:lnB>
                      <a:noFill/>
                    </a:lnB>
                    <a:solidFill>
                      <a:srgbClr val="F1F6FC"/>
                    </a:solidFill>
                  </a:tcPr>
                </a:tc>
                <a:tc>
                  <a:txBody>
                    <a:bodyPr/>
                    <a:lstStyle/>
                    <a:p>
                      <a:pPr algn="l" fontAlgn="base"/>
                      <a:r>
                        <a:rPr lang="pl-PL" sz="900">
                          <a:effectLst/>
                          <a:latin typeface="inherit"/>
                        </a:rPr>
                        <a:t>Components only</a:t>
                      </a:r>
                    </a:p>
                  </a:txBody>
                  <a:tcPr anchor="ctr">
                    <a:lnL>
                      <a:noFill/>
                    </a:lnL>
                    <a:lnR>
                      <a:noFill/>
                    </a:lnR>
                    <a:lnT>
                      <a:noFill/>
                    </a:lnT>
                    <a:lnB>
                      <a:noFill/>
                    </a:lnB>
                    <a:solidFill>
                      <a:srgbClr val="F1F6FC"/>
                    </a:solidFill>
                  </a:tcPr>
                </a:tc>
                <a:tc>
                  <a:txBody>
                    <a:bodyPr/>
                    <a:lstStyle/>
                    <a:p>
                      <a:pPr algn="l" fontAlgn="base"/>
                      <a:r>
                        <a:rPr lang="en-US" sz="900">
                          <a:effectLst/>
                          <a:latin typeface="inherit"/>
                        </a:rPr>
                        <a:t>As mentioned, the AfterContentInit hook is triggered during component projection cases, and only once during initialization of the component. If there is no projection, this is triggered immediately.</a:t>
                      </a:r>
                    </a:p>
                  </a:txBody>
                  <a:tcPr anchor="ctr">
                    <a:lnL>
                      <a:noFill/>
                    </a:lnL>
                    <a:lnR>
                      <a:noFill/>
                    </a:lnR>
                    <a:lnT>
                      <a:noFill/>
                    </a:lnT>
                    <a:lnB>
                      <a:noFill/>
                    </a:lnB>
                    <a:solidFill>
                      <a:srgbClr val="F1F6FC"/>
                    </a:solidFill>
                  </a:tcPr>
                </a:tc>
                <a:extLst>
                  <a:ext uri="{0D108BD9-81ED-4DB2-BD59-A6C34878D82A}">
                    <a16:rowId xmlns:a16="http://schemas.microsoft.com/office/drawing/2014/main" val="1124162768"/>
                  </a:ext>
                </a:extLst>
              </a:tr>
              <a:tr h="540364">
                <a:tc>
                  <a:txBody>
                    <a:bodyPr/>
                    <a:lstStyle/>
                    <a:p>
                      <a:pPr algn="l" fontAlgn="base"/>
                      <a:r>
                        <a:rPr lang="pl-PL" sz="900" dirty="0" err="1">
                          <a:effectLst/>
                          <a:latin typeface="inherit"/>
                        </a:rPr>
                        <a:t>After</a:t>
                      </a:r>
                      <a:r>
                        <a:rPr lang="pl-PL" sz="900" dirty="0">
                          <a:effectLst/>
                          <a:latin typeface="inherit"/>
                        </a:rPr>
                        <a:t>​</a:t>
                      </a:r>
                      <a:r>
                        <a:rPr lang="pl-PL" sz="900" dirty="0" err="1">
                          <a:effectLst/>
                          <a:latin typeface="inherit"/>
                        </a:rPr>
                        <a:t>Con⁠tent</a:t>
                      </a:r>
                      <a:r>
                        <a:rPr lang="pl-PL" sz="900" dirty="0">
                          <a:effectLst/>
                          <a:latin typeface="inherit"/>
                        </a:rPr>
                        <a:t>​</a:t>
                      </a:r>
                      <a:r>
                        <a:rPr lang="pl-PL" sz="900" dirty="0" err="1">
                          <a:effectLst/>
                          <a:latin typeface="inherit"/>
                        </a:rPr>
                        <a:t>Checked</a:t>
                      </a:r>
                      <a:endParaRPr lang="pl-PL" sz="900" dirty="0">
                        <a:effectLst/>
                        <a:latin typeface="inherit"/>
                      </a:endParaRPr>
                    </a:p>
                  </a:txBody>
                  <a:tcPr anchor="ctr">
                    <a:lnL>
                      <a:noFill/>
                    </a:lnL>
                    <a:lnR>
                      <a:noFill/>
                    </a:lnR>
                    <a:lnT>
                      <a:noFill/>
                    </a:lnT>
                    <a:lnB>
                      <a:noFill/>
                    </a:lnB>
                  </a:tcPr>
                </a:tc>
                <a:tc>
                  <a:txBody>
                    <a:bodyPr/>
                    <a:lstStyle/>
                    <a:p>
                      <a:pPr algn="l" fontAlgn="base"/>
                      <a:r>
                        <a:rPr lang="pl-PL" sz="900">
                          <a:effectLst/>
                          <a:latin typeface="inherit"/>
                        </a:rPr>
                        <a:t>ngAfterContent​Checked()</a:t>
                      </a:r>
                    </a:p>
                  </a:txBody>
                  <a:tcPr anchor="ctr">
                    <a:lnL>
                      <a:noFill/>
                    </a:lnL>
                    <a:lnR>
                      <a:noFill/>
                    </a:lnR>
                    <a:lnT>
                      <a:noFill/>
                    </a:lnT>
                    <a:lnB>
                      <a:noFill/>
                    </a:lnB>
                  </a:tcPr>
                </a:tc>
                <a:tc>
                  <a:txBody>
                    <a:bodyPr/>
                    <a:lstStyle/>
                    <a:p>
                      <a:pPr algn="l" fontAlgn="base"/>
                      <a:r>
                        <a:rPr lang="pl-PL" sz="900">
                          <a:effectLst/>
                          <a:latin typeface="inherit"/>
                        </a:rPr>
                        <a:t>Components only</a:t>
                      </a:r>
                    </a:p>
                  </a:txBody>
                  <a:tcPr anchor="ctr">
                    <a:lnL>
                      <a:noFill/>
                    </a:lnL>
                    <a:lnR>
                      <a:noFill/>
                    </a:lnR>
                    <a:lnT>
                      <a:noFill/>
                    </a:lnT>
                    <a:lnB>
                      <a:noFill/>
                    </a:lnB>
                  </a:tcPr>
                </a:tc>
                <a:tc>
                  <a:txBody>
                    <a:bodyPr/>
                    <a:lstStyle/>
                    <a:p>
                      <a:pPr algn="l" fontAlgn="base"/>
                      <a:r>
                        <a:rPr lang="en-US" sz="900" dirty="0">
                          <a:effectLst/>
                          <a:latin typeface="inherit"/>
                        </a:rPr>
                        <a:t>AfterContentChecked is triggered each time </a:t>
                      </a:r>
                      <a:r>
                        <a:rPr lang="en-US" sz="900" dirty="0" err="1">
                          <a:effectLst/>
                          <a:latin typeface="inherit"/>
                        </a:rPr>
                        <a:t>Angular’s</a:t>
                      </a:r>
                      <a:r>
                        <a:rPr lang="en-US" sz="900" dirty="0">
                          <a:effectLst/>
                          <a:latin typeface="inherit"/>
                        </a:rPr>
                        <a:t> change detection cycle executes, and in case it is initialization, it is triggered right after the </a:t>
                      </a:r>
                      <a:r>
                        <a:rPr lang="en-US" sz="900" dirty="0" err="1">
                          <a:effectLst/>
                          <a:latin typeface="inherit"/>
                        </a:rPr>
                        <a:t>AfterContentInithook</a:t>
                      </a:r>
                      <a:r>
                        <a:rPr lang="en-US" sz="900" dirty="0">
                          <a:effectLst/>
                          <a:latin typeface="inherit"/>
                        </a:rPr>
                        <a:t>.</a:t>
                      </a:r>
                    </a:p>
                  </a:txBody>
                  <a:tcPr anchor="ctr">
                    <a:lnL>
                      <a:noFill/>
                    </a:lnL>
                    <a:lnR>
                      <a:noFill/>
                    </a:lnR>
                    <a:lnT>
                      <a:noFill/>
                    </a:lnT>
                    <a:lnB>
                      <a:noFill/>
                    </a:lnB>
                  </a:tcPr>
                </a:tc>
                <a:extLst>
                  <a:ext uri="{0D108BD9-81ED-4DB2-BD59-A6C34878D82A}">
                    <a16:rowId xmlns:a16="http://schemas.microsoft.com/office/drawing/2014/main" val="1272918469"/>
                  </a:ext>
                </a:extLst>
              </a:tr>
              <a:tr h="1283356">
                <a:tc>
                  <a:txBody>
                    <a:bodyPr/>
                    <a:lstStyle/>
                    <a:p>
                      <a:pPr algn="l" fontAlgn="base"/>
                      <a:r>
                        <a:rPr lang="pl-PL" sz="900" dirty="0" err="1">
                          <a:effectLst/>
                          <a:latin typeface="inherit"/>
                        </a:rPr>
                        <a:t>AfterView</a:t>
                      </a:r>
                      <a:r>
                        <a:rPr lang="pl-PL" sz="900" dirty="0">
                          <a:effectLst/>
                          <a:latin typeface="inherit"/>
                        </a:rPr>
                        <a:t>​</a:t>
                      </a:r>
                      <a:r>
                        <a:rPr lang="pl-PL" sz="900" dirty="0" err="1">
                          <a:effectLst/>
                          <a:latin typeface="inherit"/>
                        </a:rPr>
                        <a:t>Init</a:t>
                      </a:r>
                      <a:endParaRPr lang="pl-PL" sz="900" dirty="0">
                        <a:effectLst/>
                        <a:latin typeface="inherit"/>
                      </a:endParaRPr>
                    </a:p>
                  </a:txBody>
                  <a:tcPr anchor="ctr">
                    <a:lnL>
                      <a:noFill/>
                    </a:lnL>
                    <a:lnR>
                      <a:noFill/>
                    </a:lnR>
                    <a:lnT>
                      <a:noFill/>
                    </a:lnT>
                    <a:lnB>
                      <a:noFill/>
                    </a:lnB>
                    <a:solidFill>
                      <a:srgbClr val="F1F6FC"/>
                    </a:solidFill>
                  </a:tcPr>
                </a:tc>
                <a:tc>
                  <a:txBody>
                    <a:bodyPr/>
                    <a:lstStyle/>
                    <a:p>
                      <a:pPr algn="l" fontAlgn="base"/>
                      <a:r>
                        <a:rPr lang="pl-PL" sz="900">
                          <a:effectLst/>
                          <a:latin typeface="inherit"/>
                        </a:rPr>
                        <a:t>ngAfterView​Init()</a:t>
                      </a:r>
                    </a:p>
                  </a:txBody>
                  <a:tcPr anchor="ctr">
                    <a:lnL>
                      <a:noFill/>
                    </a:lnL>
                    <a:lnR>
                      <a:noFill/>
                    </a:lnR>
                    <a:lnT>
                      <a:noFill/>
                    </a:lnT>
                    <a:lnB>
                      <a:noFill/>
                    </a:lnB>
                    <a:solidFill>
                      <a:srgbClr val="F1F6FC"/>
                    </a:solidFill>
                  </a:tcPr>
                </a:tc>
                <a:tc>
                  <a:txBody>
                    <a:bodyPr/>
                    <a:lstStyle/>
                    <a:p>
                      <a:pPr algn="l" fontAlgn="base"/>
                      <a:r>
                        <a:rPr lang="pl-PL" sz="900">
                          <a:effectLst/>
                          <a:latin typeface="inherit"/>
                        </a:rPr>
                        <a:t>Components only</a:t>
                      </a:r>
                    </a:p>
                  </a:txBody>
                  <a:tcPr anchor="ctr">
                    <a:lnL>
                      <a:noFill/>
                    </a:lnL>
                    <a:lnR>
                      <a:noFill/>
                    </a:lnR>
                    <a:lnT>
                      <a:noFill/>
                    </a:lnT>
                    <a:lnB>
                      <a:noFill/>
                    </a:lnB>
                    <a:solidFill>
                      <a:srgbClr val="F1F6FC"/>
                    </a:solidFill>
                  </a:tcPr>
                </a:tc>
                <a:tc>
                  <a:txBody>
                    <a:bodyPr/>
                    <a:lstStyle/>
                    <a:p>
                      <a:pPr algn="l" fontAlgn="base"/>
                      <a:r>
                        <a:rPr lang="en-US" sz="900">
                          <a:effectLst/>
                          <a:latin typeface="inherit"/>
                        </a:rPr>
                        <a:t>AfterViewInit is the complement to AfterContent​Init, and is triggered after all the child components that are directly used in the template of the component are finished initializing and their views updated with bindings. This may not necessarily mean that the views are rendered into the browser, but that Angular has finished updating its internal views to render as soon as possible. AfterViewInit is triggered only once during the load of the component.</a:t>
                      </a:r>
                    </a:p>
                  </a:txBody>
                  <a:tcPr anchor="ctr">
                    <a:lnL>
                      <a:noFill/>
                    </a:lnL>
                    <a:lnR>
                      <a:noFill/>
                    </a:lnR>
                    <a:lnT>
                      <a:noFill/>
                    </a:lnT>
                    <a:lnB>
                      <a:noFill/>
                    </a:lnB>
                    <a:solidFill>
                      <a:srgbClr val="F1F6FC"/>
                    </a:solidFill>
                  </a:tcPr>
                </a:tc>
                <a:extLst>
                  <a:ext uri="{0D108BD9-81ED-4DB2-BD59-A6C34878D82A}">
                    <a16:rowId xmlns:a16="http://schemas.microsoft.com/office/drawing/2014/main" val="2633976365"/>
                  </a:ext>
                </a:extLst>
              </a:tr>
              <a:tr h="894817">
                <a:tc>
                  <a:txBody>
                    <a:bodyPr/>
                    <a:lstStyle/>
                    <a:p>
                      <a:pPr algn="l" fontAlgn="base"/>
                      <a:r>
                        <a:rPr lang="pl-PL" sz="900" dirty="0" err="1">
                          <a:effectLst/>
                          <a:latin typeface="inherit"/>
                        </a:rPr>
                        <a:t>AfterViewChecked</a:t>
                      </a:r>
                      <a:endParaRPr lang="pl-PL" sz="900" dirty="0">
                        <a:effectLst/>
                        <a:latin typeface="inherit"/>
                      </a:endParaRPr>
                    </a:p>
                  </a:txBody>
                  <a:tcPr anchor="ctr">
                    <a:lnL>
                      <a:noFill/>
                    </a:lnL>
                    <a:lnR>
                      <a:noFill/>
                    </a:lnR>
                    <a:lnT>
                      <a:noFill/>
                    </a:lnT>
                    <a:lnB>
                      <a:noFill/>
                    </a:lnB>
                  </a:tcPr>
                </a:tc>
                <a:tc>
                  <a:txBody>
                    <a:bodyPr/>
                    <a:lstStyle/>
                    <a:p>
                      <a:pPr algn="l" fontAlgn="base"/>
                      <a:r>
                        <a:rPr lang="pl-PL" sz="900">
                          <a:effectLst/>
                          <a:latin typeface="inherit"/>
                        </a:rPr>
                        <a:t>ngAfterViewChecked()</a:t>
                      </a:r>
                    </a:p>
                  </a:txBody>
                  <a:tcPr anchor="ctr">
                    <a:lnL>
                      <a:noFill/>
                    </a:lnL>
                    <a:lnR>
                      <a:noFill/>
                    </a:lnR>
                    <a:lnT>
                      <a:noFill/>
                    </a:lnT>
                    <a:lnB>
                      <a:noFill/>
                    </a:lnB>
                  </a:tcPr>
                </a:tc>
                <a:tc>
                  <a:txBody>
                    <a:bodyPr/>
                    <a:lstStyle/>
                    <a:p>
                      <a:pPr algn="l" fontAlgn="base"/>
                      <a:r>
                        <a:rPr lang="pl-PL" sz="900">
                          <a:effectLst/>
                          <a:latin typeface="inherit"/>
                        </a:rPr>
                        <a:t>Components only</a:t>
                      </a:r>
                    </a:p>
                  </a:txBody>
                  <a:tcPr anchor="ctr">
                    <a:lnL>
                      <a:noFill/>
                    </a:lnL>
                    <a:lnR>
                      <a:noFill/>
                    </a:lnR>
                    <a:lnT>
                      <a:noFill/>
                    </a:lnT>
                    <a:lnB>
                      <a:noFill/>
                    </a:lnB>
                  </a:tcPr>
                </a:tc>
                <a:tc>
                  <a:txBody>
                    <a:bodyPr/>
                    <a:lstStyle/>
                    <a:p>
                      <a:pPr algn="l" fontAlgn="base"/>
                      <a:r>
                        <a:rPr lang="en-US" sz="900">
                          <a:effectLst/>
                          <a:latin typeface="inherit"/>
                        </a:rPr>
                        <a:t>AfterViewChecked is triggered each time after all the child components have been checked and updated. Again, a good way to think about both this and AfterContent​Checked is like a depth-first tree traversal, in that it will execute only after all the children components’AfterViewChecked hooks have finished executing.</a:t>
                      </a:r>
                    </a:p>
                  </a:txBody>
                  <a:tcPr anchor="ctr">
                    <a:lnL>
                      <a:noFill/>
                    </a:lnL>
                    <a:lnR>
                      <a:noFill/>
                    </a:lnR>
                    <a:lnT>
                      <a:noFill/>
                    </a:lnT>
                    <a:lnB>
                      <a:noFill/>
                    </a:lnB>
                  </a:tcPr>
                </a:tc>
                <a:extLst>
                  <a:ext uri="{0D108BD9-81ED-4DB2-BD59-A6C34878D82A}">
                    <a16:rowId xmlns:a16="http://schemas.microsoft.com/office/drawing/2014/main" val="2538255459"/>
                  </a:ext>
                </a:extLst>
              </a:tr>
              <a:tr h="965461">
                <a:tc>
                  <a:txBody>
                    <a:bodyPr/>
                    <a:lstStyle/>
                    <a:p>
                      <a:pPr algn="l" fontAlgn="base"/>
                      <a:r>
                        <a:rPr lang="pl-PL" sz="900" dirty="0" err="1">
                          <a:effectLst/>
                          <a:latin typeface="inherit"/>
                        </a:rPr>
                        <a:t>OnDestroy</a:t>
                      </a:r>
                      <a:endParaRPr lang="pl-PL" sz="900" dirty="0">
                        <a:effectLst/>
                        <a:latin typeface="inherit"/>
                      </a:endParaRPr>
                    </a:p>
                  </a:txBody>
                  <a:tcPr anchor="ctr">
                    <a:lnL>
                      <a:noFill/>
                    </a:lnL>
                    <a:lnR>
                      <a:noFill/>
                    </a:lnR>
                    <a:lnT>
                      <a:noFill/>
                    </a:lnT>
                    <a:lnB>
                      <a:noFill/>
                    </a:lnB>
                    <a:solidFill>
                      <a:srgbClr val="F1F6FC"/>
                    </a:solidFill>
                  </a:tcPr>
                </a:tc>
                <a:tc>
                  <a:txBody>
                    <a:bodyPr/>
                    <a:lstStyle/>
                    <a:p>
                      <a:pPr algn="l" fontAlgn="base"/>
                      <a:r>
                        <a:rPr lang="pl-PL" sz="900">
                          <a:effectLst/>
                          <a:latin typeface="inherit"/>
                        </a:rPr>
                        <a:t>ngOnDestroy()</a:t>
                      </a:r>
                    </a:p>
                  </a:txBody>
                  <a:tcPr anchor="ctr">
                    <a:lnL>
                      <a:noFill/>
                    </a:lnL>
                    <a:lnR>
                      <a:noFill/>
                    </a:lnR>
                    <a:lnT>
                      <a:noFill/>
                    </a:lnT>
                    <a:lnB>
                      <a:noFill/>
                    </a:lnB>
                    <a:solidFill>
                      <a:srgbClr val="F1F6FC"/>
                    </a:solidFill>
                  </a:tcPr>
                </a:tc>
                <a:tc>
                  <a:txBody>
                    <a:bodyPr/>
                    <a:lstStyle/>
                    <a:p>
                      <a:pPr algn="l" fontAlgn="base"/>
                      <a:r>
                        <a:rPr lang="pl-PL" sz="900" dirty="0">
                          <a:effectLst/>
                          <a:latin typeface="inherit"/>
                        </a:rPr>
                        <a:t>Components and directives</a:t>
                      </a:r>
                    </a:p>
                  </a:txBody>
                  <a:tcPr anchor="ctr">
                    <a:lnL>
                      <a:noFill/>
                    </a:lnL>
                    <a:lnR>
                      <a:noFill/>
                    </a:lnR>
                    <a:lnT>
                      <a:noFill/>
                    </a:lnT>
                    <a:lnB>
                      <a:noFill/>
                    </a:lnB>
                    <a:solidFill>
                      <a:srgbClr val="F1F6FC"/>
                    </a:solidFill>
                  </a:tcPr>
                </a:tc>
                <a:tc>
                  <a:txBody>
                    <a:bodyPr/>
                    <a:lstStyle/>
                    <a:p>
                      <a:pPr algn="l" fontAlgn="base"/>
                      <a:r>
                        <a:rPr lang="en-US" sz="900" dirty="0">
                          <a:effectLst/>
                          <a:latin typeface="inherit"/>
                        </a:rPr>
                        <a:t>The </a:t>
                      </a:r>
                      <a:r>
                        <a:rPr lang="en-US" sz="900" dirty="0" err="1">
                          <a:effectLst/>
                          <a:latin typeface="inherit"/>
                        </a:rPr>
                        <a:t>OnDestroy</a:t>
                      </a:r>
                      <a:r>
                        <a:rPr lang="en-US" sz="900" dirty="0">
                          <a:effectLst/>
                          <a:latin typeface="inherit"/>
                        </a:rPr>
                        <a:t> hook is called when a component is about to be destroyed and removed from the UI. It is a good place to do all cleanup, like unsubscribing any listeners you may have initialized and the like. It is generally good practice to clean up anything that you have registered (timers, observables, etc.) as part of the component.</a:t>
                      </a:r>
                    </a:p>
                  </a:txBody>
                  <a:tcPr anchor="ctr">
                    <a:lnL>
                      <a:noFill/>
                    </a:lnL>
                    <a:lnR>
                      <a:noFill/>
                    </a:lnR>
                    <a:lnT>
                      <a:noFill/>
                    </a:lnT>
                    <a:lnB>
                      <a:noFill/>
                    </a:lnB>
                    <a:solidFill>
                      <a:srgbClr val="F1F6FC"/>
                    </a:solidFill>
                  </a:tcPr>
                </a:tc>
                <a:extLst>
                  <a:ext uri="{0D108BD9-81ED-4DB2-BD59-A6C34878D82A}">
                    <a16:rowId xmlns:a16="http://schemas.microsoft.com/office/drawing/2014/main" val="3545016574"/>
                  </a:ext>
                </a:extLst>
              </a:tr>
            </a:tbl>
          </a:graphicData>
        </a:graphic>
      </p:graphicFrame>
    </p:spTree>
    <p:extLst>
      <p:ext uri="{BB962C8B-B14F-4D97-AF65-F5344CB8AC3E}">
        <p14:creationId xmlns:p14="http://schemas.microsoft.com/office/powerpoint/2010/main" val="1821213218"/>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Znalezione obrazy dla zapytania logic flow">
            <a:extLst>
              <a:ext uri="{FF2B5EF4-FFF2-40B4-BE49-F238E27FC236}">
                <a16:creationId xmlns:a16="http://schemas.microsoft.com/office/drawing/2014/main" id="{5F7782A5-B6A1-4514-B806-3E6FB6807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13"/>
            <a:ext cx="12192000" cy="6784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3DD65E5-61A5-4816-A834-79B9E555FBD4}"/>
              </a:ext>
            </a:extLst>
          </p:cNvPr>
          <p:cNvGraphicFramePr/>
          <p:nvPr>
            <p:extLst/>
          </p:nvPr>
        </p:nvGraphicFramePr>
        <p:xfrm>
          <a:off x="831850" y="1709738"/>
          <a:ext cx="10528300" cy="2909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5BF968FF-9046-4BF1-890B-C1BF7389B742}"/>
              </a:ext>
            </a:extLst>
          </p:cNvPr>
          <p:cNvSpPr>
            <a:spLocks noGrp="1"/>
          </p:cNvSpPr>
          <p:nvPr>
            <p:ph type="body" idx="1"/>
          </p:nvPr>
        </p:nvSpPr>
        <p:spPr>
          <a:noFill/>
        </p:spPr>
        <p:txBody>
          <a:bodyPr>
            <a:normAutofit fontScale="92500" lnSpcReduction="20000"/>
          </a:bodyPr>
          <a:lstStyle/>
          <a:p>
            <a:r>
              <a:rPr lang="pl-PL" sz="3600" dirty="0">
                <a:solidFill>
                  <a:srgbClr val="252526"/>
                </a:solidFill>
                <a:latin typeface="Segoe UI Light" panose="020B0502040204020203" pitchFamily="34" charset="0"/>
                <a:cs typeface="Segoe UI Light" panose="020B0502040204020203" pitchFamily="34" charset="0"/>
              </a:rPr>
              <a:t>flow</a:t>
            </a:r>
          </a:p>
          <a:p>
            <a:r>
              <a:rPr lang="pl-PL" sz="3600" dirty="0">
                <a:solidFill>
                  <a:srgbClr val="252526"/>
                </a:solidFill>
                <a:latin typeface="Segoe UI Light" panose="020B0502040204020203" pitchFamily="34" charset="0"/>
                <a:cs typeface="Segoe UI Light" panose="020B0502040204020203" pitchFamily="34" charset="0"/>
              </a:rPr>
              <a:t>(component</a:t>
            </a:r>
          </a:p>
          <a:p>
            <a:r>
              <a:rPr lang="pl-PL" sz="3600" dirty="0" err="1">
                <a:solidFill>
                  <a:srgbClr val="252526"/>
                </a:solidFill>
                <a:latin typeface="Segoe UI Light" panose="020B0502040204020203" pitchFamily="34" charset="0"/>
                <a:cs typeface="Segoe UI Light" panose="020B0502040204020203" pitchFamily="34" charset="0"/>
              </a:rPr>
              <a:t>vommunication</a:t>
            </a:r>
            <a:r>
              <a:rPr lang="pl-PL" sz="3600" dirty="0">
                <a:solidFill>
                  <a:srgbClr val="252526"/>
                </a:solidFill>
                <a:latin typeface="Segoe UI Light" panose="020B0502040204020203" pitchFamily="34" charset="0"/>
                <a:cs typeface="Segoe UI Light" panose="020B0502040204020203" pitchFamily="34" charset="0"/>
              </a:rPr>
              <a:t>)</a:t>
            </a:r>
            <a:endParaRPr lang="pl-PL" dirty="0">
              <a:solidFill>
                <a:srgbClr val="252526"/>
              </a:solidFill>
            </a:endParaRPr>
          </a:p>
        </p:txBody>
      </p:sp>
    </p:spTree>
    <p:extLst>
      <p:ext uri="{BB962C8B-B14F-4D97-AF65-F5344CB8AC3E}">
        <p14:creationId xmlns:p14="http://schemas.microsoft.com/office/powerpoint/2010/main" val="2093369062"/>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C9E42-73E2-48D1-A484-F190DC442071}"/>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h</a:t>
            </a:r>
            <a:r>
              <a:rPr lang="en-US" dirty="0">
                <a:latin typeface="Segoe UI Light" panose="020B0502040204020203" pitchFamily="34" charset="0"/>
                <a:cs typeface="Segoe UI Light" panose="020B0502040204020203" pitchFamily="34" charset="0"/>
              </a:rPr>
              <a:t>ierarchy of components</a:t>
            </a:r>
          </a:p>
        </p:txBody>
      </p:sp>
      <p:sp>
        <p:nvSpPr>
          <p:cNvPr id="5" name="Content Placeholder 4">
            <a:extLst>
              <a:ext uri="{FF2B5EF4-FFF2-40B4-BE49-F238E27FC236}">
                <a16:creationId xmlns:a16="http://schemas.microsoft.com/office/drawing/2014/main" id="{1B567EB8-FB9A-4910-848D-B2DD51A4DB4D}"/>
              </a:ext>
            </a:extLst>
          </p:cNvPr>
          <p:cNvSpPr>
            <a:spLocks noGrp="1"/>
          </p:cNvSpPr>
          <p:nvPr>
            <p:ph idx="1"/>
          </p:nvPr>
        </p:nvSpPr>
        <p:spPr/>
        <p:txBody>
          <a:bodyPr/>
          <a:lstStyle/>
          <a:p>
            <a:endParaRPr lang="en-US" dirty="0">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63F54524-90AF-4AE8-98AF-8D3FAF040C99}"/>
              </a:ext>
            </a:extLst>
          </p:cNvPr>
          <p:cNvPicPr>
            <a:picLocks noChangeAspect="1"/>
          </p:cNvPicPr>
          <p:nvPr/>
        </p:nvPicPr>
        <p:blipFill>
          <a:blip r:embed="rId2"/>
          <a:stretch>
            <a:fillRect/>
          </a:stretch>
        </p:blipFill>
        <p:spPr>
          <a:xfrm>
            <a:off x="3810285" y="2119476"/>
            <a:ext cx="4571429" cy="2619048"/>
          </a:xfrm>
          <a:prstGeom prst="rect">
            <a:avLst/>
          </a:prstGeom>
        </p:spPr>
      </p:pic>
    </p:spTree>
    <p:extLst>
      <p:ext uri="{BB962C8B-B14F-4D97-AF65-F5344CB8AC3E}">
        <p14:creationId xmlns:p14="http://schemas.microsoft.com/office/powerpoint/2010/main" val="2952171193"/>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2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73DB-1B0B-42EC-BAFE-86A1701DF087}"/>
              </a:ext>
            </a:extLst>
          </p:cNvPr>
          <p:cNvSpPr>
            <a:spLocks noGrp="1"/>
          </p:cNvSpPr>
          <p:nvPr>
            <p:ph type="title"/>
          </p:nvPr>
        </p:nvSpPr>
        <p:spPr/>
        <p:txBody>
          <a:bodyPr/>
          <a:lstStyle/>
          <a:p>
            <a:r>
              <a:rPr lang="pl-PL" dirty="0">
                <a:solidFill>
                  <a:srgbClr val="FFFFFF"/>
                </a:solidFill>
                <a:latin typeface="Segoe UI Light" panose="020B0502040204020203" pitchFamily="34" charset="0"/>
                <a:cs typeface="Segoe UI Light" panose="020B0502040204020203" pitchFamily="34" charset="0"/>
              </a:rPr>
              <a:t>component communication</a:t>
            </a:r>
          </a:p>
        </p:txBody>
      </p:sp>
      <p:grpSp>
        <p:nvGrpSpPr>
          <p:cNvPr id="11" name="Group 10">
            <a:extLst>
              <a:ext uri="{FF2B5EF4-FFF2-40B4-BE49-F238E27FC236}">
                <a16:creationId xmlns:a16="http://schemas.microsoft.com/office/drawing/2014/main" id="{C3C56D66-DF52-48F0-80C1-FF77F3CFC8C4}"/>
              </a:ext>
            </a:extLst>
          </p:cNvPr>
          <p:cNvGrpSpPr/>
          <p:nvPr/>
        </p:nvGrpSpPr>
        <p:grpSpPr>
          <a:xfrm>
            <a:off x="6937671" y="922111"/>
            <a:ext cx="5241629" cy="5013779"/>
            <a:chOff x="6937671" y="745625"/>
            <a:chExt cx="5241629" cy="5013779"/>
          </a:xfrm>
        </p:grpSpPr>
        <p:sp>
          <p:nvSpPr>
            <p:cNvPr id="4" name="Oval 3">
              <a:extLst>
                <a:ext uri="{FF2B5EF4-FFF2-40B4-BE49-F238E27FC236}">
                  <a16:creationId xmlns:a16="http://schemas.microsoft.com/office/drawing/2014/main" id="{A7C0FFD3-3AC3-4109-A048-C43503BAA0E2}"/>
                </a:ext>
              </a:extLst>
            </p:cNvPr>
            <p:cNvSpPr/>
            <p:nvPr/>
          </p:nvSpPr>
          <p:spPr>
            <a:xfrm>
              <a:off x="8267855" y="3599404"/>
              <a:ext cx="2160000" cy="21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child</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sp>
          <p:nvSpPr>
            <p:cNvPr id="6" name="Oval 5">
              <a:extLst>
                <a:ext uri="{FF2B5EF4-FFF2-40B4-BE49-F238E27FC236}">
                  <a16:creationId xmlns:a16="http://schemas.microsoft.com/office/drawing/2014/main" id="{B97CCE50-D120-4987-81E8-28554C03A86B}"/>
                </a:ext>
              </a:extLst>
            </p:cNvPr>
            <p:cNvSpPr/>
            <p:nvPr/>
          </p:nvSpPr>
          <p:spPr>
            <a:xfrm>
              <a:off x="8267855" y="745625"/>
              <a:ext cx="2160000" cy="216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parent</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cxnSp>
          <p:nvCxnSpPr>
            <p:cNvPr id="7" name="Connector: Curved 6">
              <a:extLst>
                <a:ext uri="{FF2B5EF4-FFF2-40B4-BE49-F238E27FC236}">
                  <a16:creationId xmlns:a16="http://schemas.microsoft.com/office/drawing/2014/main" id="{0A4C0D50-9516-4033-9D69-8CE3F1012659}"/>
                </a:ext>
              </a:extLst>
            </p:cNvPr>
            <p:cNvCxnSpPr>
              <a:stCxn id="6" idx="2"/>
              <a:endCxn id="4" idx="2"/>
            </p:cNvCxnSpPr>
            <p:nvPr/>
          </p:nvCxnSpPr>
          <p:spPr>
            <a:xfrm rot="10800000" flipV="1">
              <a:off x="8267855" y="1825624"/>
              <a:ext cx="12700" cy="2853779"/>
            </a:xfrm>
            <a:prstGeom prst="curvedConnector3">
              <a:avLst>
                <a:gd name="adj1" fmla="val 1800000"/>
              </a:avLst>
            </a:prstGeom>
            <a:ln w="38100">
              <a:solidFill>
                <a:srgbClr val="FFC00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610C96B-8B54-4B53-86B3-8BE0964A8FA4}"/>
                </a:ext>
              </a:extLst>
            </p:cNvPr>
            <p:cNvCxnSpPr>
              <a:stCxn id="4" idx="6"/>
              <a:endCxn id="6" idx="6"/>
            </p:cNvCxnSpPr>
            <p:nvPr/>
          </p:nvCxnSpPr>
          <p:spPr>
            <a:xfrm flipV="1">
              <a:off x="10427855" y="1825625"/>
              <a:ext cx="12700" cy="2853779"/>
            </a:xfrm>
            <a:prstGeom prst="curvedConnector3">
              <a:avLst>
                <a:gd name="adj1" fmla="val 1800000"/>
              </a:avLst>
            </a:prstGeom>
            <a:ln w="38100">
              <a:solidFill>
                <a:srgbClr val="FFC000"/>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C940F6-9C0A-4636-9684-842630607742}"/>
                </a:ext>
              </a:extLst>
            </p:cNvPr>
            <p:cNvSpPr txBox="1"/>
            <p:nvPr/>
          </p:nvSpPr>
          <p:spPr>
            <a:xfrm>
              <a:off x="10797302" y="2997793"/>
              <a:ext cx="1381998" cy="369332"/>
            </a:xfrm>
            <a:prstGeom prst="rect">
              <a:avLst/>
            </a:prstGeom>
            <a:noFill/>
          </p:spPr>
          <p:txBody>
            <a:bodyPr wrap="square" rtlCol="0">
              <a:spAutoFit/>
            </a:bodyPr>
            <a:lstStyle/>
            <a:p>
              <a:r>
                <a:rPr lang="pl-PL" b="1" dirty="0">
                  <a:solidFill>
                    <a:srgbClr val="FFC000"/>
                  </a:solidFill>
                  <a:latin typeface="Segoe UI Light" panose="020B0502040204020203" pitchFamily="34" charset="0"/>
                  <a:cs typeface="Segoe UI Light" panose="020B0502040204020203" pitchFamily="34" charset="0"/>
                </a:rPr>
                <a:t>[properties]</a:t>
              </a:r>
              <a:endParaRPr lang="en-US" b="1" dirty="0">
                <a:solidFill>
                  <a:srgbClr val="FFC000"/>
                </a:solidFill>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7C64BC9-B803-43AE-983D-BC2ED89E24FB}"/>
                </a:ext>
              </a:extLst>
            </p:cNvPr>
            <p:cNvSpPr txBox="1"/>
            <p:nvPr/>
          </p:nvSpPr>
          <p:spPr>
            <a:xfrm>
              <a:off x="6937671" y="3052222"/>
              <a:ext cx="973436" cy="369332"/>
            </a:xfrm>
            <a:prstGeom prst="rect">
              <a:avLst/>
            </a:prstGeom>
            <a:noFill/>
          </p:spPr>
          <p:txBody>
            <a:bodyPr wrap="square" rtlCol="0">
              <a:spAutoFit/>
            </a:bodyPr>
            <a:lstStyle/>
            <a:p>
              <a:r>
                <a:rPr lang="pl-PL" b="1" dirty="0">
                  <a:solidFill>
                    <a:srgbClr val="FFC000"/>
                  </a:solidFill>
                  <a:latin typeface="Segoe UI Light" panose="020B0502040204020203" pitchFamily="34" charset="0"/>
                  <a:cs typeface="Segoe UI Light" panose="020B0502040204020203" pitchFamily="34" charset="0"/>
                </a:rPr>
                <a:t>(events)</a:t>
              </a:r>
              <a:endParaRPr lang="en-US" b="1" dirty="0">
                <a:solidFill>
                  <a:srgbClr val="FFC000"/>
                </a:solidFill>
                <a:latin typeface="Segoe UI Light" panose="020B0502040204020203" pitchFamily="34" charset="0"/>
                <a:cs typeface="Segoe UI Light" panose="020B0502040204020203" pitchFamily="34" charset="0"/>
              </a:endParaRPr>
            </a:p>
          </p:txBody>
        </p:sp>
      </p:grpSp>
      <p:sp>
        <p:nvSpPr>
          <p:cNvPr id="8" name="Content Placeholder 7">
            <a:extLst>
              <a:ext uri="{FF2B5EF4-FFF2-40B4-BE49-F238E27FC236}">
                <a16:creationId xmlns:a16="http://schemas.microsoft.com/office/drawing/2014/main" id="{96E4F28A-0FFB-49DB-9E7F-98B80B01773E}"/>
              </a:ext>
            </a:extLst>
          </p:cNvPr>
          <p:cNvSpPr>
            <a:spLocks noGrp="1"/>
          </p:cNvSpPr>
          <p:nvPr>
            <p:ph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passing data via </a:t>
            </a:r>
            <a:r>
              <a:rPr lang="pl-PL" dirty="0">
                <a:solidFill>
                  <a:srgbClr val="FFFF00"/>
                </a:solidFill>
                <a:latin typeface="Segoe UI Light" panose="020B0502040204020203" pitchFamily="34" charset="0"/>
                <a:cs typeface="Segoe UI Light" panose="020B0502040204020203" pitchFamily="34" charset="0"/>
              </a:rPr>
              <a:t>properties</a:t>
            </a:r>
          </a:p>
          <a:p>
            <a:r>
              <a:rPr lang="pl-PL" dirty="0">
                <a:solidFill>
                  <a:srgbClr val="FFFFFF"/>
                </a:solidFill>
                <a:latin typeface="Segoe UI Light" panose="020B0502040204020203" pitchFamily="34" charset="0"/>
                <a:cs typeface="Segoe UI Light" panose="020B0502040204020203" pitchFamily="34" charset="0"/>
              </a:rPr>
              <a:t>emmiting custom </a:t>
            </a:r>
            <a:r>
              <a:rPr lang="pl-PL" dirty="0">
                <a:solidFill>
                  <a:srgbClr val="FFFF00"/>
                </a:solidFill>
                <a:latin typeface="Segoe UI Light" panose="020B0502040204020203" pitchFamily="34" charset="0"/>
                <a:cs typeface="Segoe UI Light" panose="020B0502040204020203" pitchFamily="34" charset="0"/>
              </a:rPr>
              <a:t>events</a:t>
            </a:r>
          </a:p>
        </p:txBody>
      </p:sp>
    </p:spTree>
    <p:extLst>
      <p:ext uri="{BB962C8B-B14F-4D97-AF65-F5344CB8AC3E}">
        <p14:creationId xmlns:p14="http://schemas.microsoft.com/office/powerpoint/2010/main" val="1149191794"/>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253D"/>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6E4F28A-0FFB-49DB-9E7F-98B80B01773E}"/>
              </a:ext>
            </a:extLst>
          </p:cNvPr>
          <p:cNvSpPr>
            <a:spLocks noGrp="1"/>
          </p:cNvSpPr>
          <p:nvPr>
            <p:ph idx="1"/>
          </p:nvPr>
        </p:nvSpPr>
        <p:spPr/>
        <p:txBody>
          <a:bodyPr/>
          <a:lstStyle/>
          <a:p>
            <a:r>
              <a:rPr lang="en-US" dirty="0">
                <a:solidFill>
                  <a:srgbClr val="FFFFFF"/>
                </a:solidFill>
                <a:latin typeface="Segoe UI Light" panose="020B0502040204020203" pitchFamily="34" charset="0"/>
                <a:cs typeface="Segoe UI Light" panose="020B0502040204020203" pitchFamily="34" charset="0"/>
              </a:rPr>
              <a:t>referencing with a local </a:t>
            </a:r>
            <a:r>
              <a:rPr lang="en-US" dirty="0">
                <a:solidFill>
                  <a:srgbClr val="FFFF00"/>
                </a:solidFill>
                <a:latin typeface="Segoe UI Light" panose="020B0502040204020203" pitchFamily="34" charset="0"/>
                <a:cs typeface="Segoe UI Light" panose="020B0502040204020203" pitchFamily="34" charset="0"/>
              </a:rPr>
              <a:t>variable</a:t>
            </a:r>
            <a:endParaRPr lang="pl-PL" dirty="0">
              <a:solidFill>
                <a:srgbClr val="FFFF00"/>
              </a:solidFill>
              <a:latin typeface="Segoe UI Light" panose="020B0502040204020203" pitchFamily="34" charset="0"/>
              <a:cs typeface="Segoe UI Light" panose="020B0502040204020203" pitchFamily="34" charset="0"/>
            </a:endParaRPr>
          </a:p>
          <a:p>
            <a:r>
              <a:rPr lang="pl-PL" dirty="0">
                <a:solidFill>
                  <a:srgbClr val="FFFF00"/>
                </a:solidFill>
                <a:latin typeface="Segoe UI Light" panose="020B0502040204020203" pitchFamily="34" charset="0"/>
                <a:cs typeface="Segoe UI Light" panose="020B0502040204020203" pitchFamily="34" charset="0"/>
              </a:rPr>
              <a:t>q</a:t>
            </a:r>
            <a:r>
              <a:rPr lang="en-US" dirty="0">
                <a:solidFill>
                  <a:srgbClr val="FFFF00"/>
                </a:solidFill>
                <a:latin typeface="Segoe UI Light" panose="020B0502040204020203" pitchFamily="34" charset="0"/>
                <a:cs typeface="Segoe UI Light" panose="020B0502040204020203" pitchFamily="34" charset="0"/>
              </a:rPr>
              <a:t>uerying </a:t>
            </a:r>
            <a:r>
              <a:rPr lang="en-US" dirty="0">
                <a:solidFill>
                  <a:srgbClr val="FFFFFF"/>
                </a:solidFill>
                <a:latin typeface="Segoe UI Light" panose="020B0502040204020203" pitchFamily="34" charset="0"/>
                <a:cs typeface="Segoe UI Light" panose="020B0502040204020203" pitchFamily="34" charset="0"/>
              </a:rPr>
              <a:t>child components</a:t>
            </a:r>
            <a:endParaRPr lang="pl-PL" dirty="0">
              <a:solidFill>
                <a:srgbClr val="FFFFFF"/>
              </a:solidFill>
              <a:latin typeface="Segoe UI Light" panose="020B0502040204020203" pitchFamily="34" charset="0"/>
              <a:cs typeface="Segoe UI Light" panose="020B0502040204020203" pitchFamily="34" charset="0"/>
            </a:endParaRPr>
          </a:p>
          <a:p>
            <a:pPr lvl="1"/>
            <a:r>
              <a:rPr lang="en-US" dirty="0">
                <a:solidFill>
                  <a:srgbClr val="FFFFFF"/>
                </a:solidFill>
                <a:latin typeface="Segoe UI Light" panose="020B0502040204020203" pitchFamily="34" charset="0"/>
                <a:cs typeface="Segoe UI Light" panose="020B0502040204020203" pitchFamily="34" charset="0"/>
              </a:rPr>
              <a:t>@</a:t>
            </a:r>
            <a:r>
              <a:rPr lang="en-US" dirty="0" err="1">
                <a:solidFill>
                  <a:srgbClr val="FFFFFF"/>
                </a:solidFill>
                <a:latin typeface="Segoe UI Light" panose="020B0502040204020203" pitchFamily="34" charset="0"/>
                <a:cs typeface="Segoe UI Light" panose="020B0502040204020203" pitchFamily="34" charset="0"/>
              </a:rPr>
              <a:t>ViewChildren</a:t>
            </a:r>
            <a:r>
              <a:rPr lang="en-US" dirty="0">
                <a:solidFill>
                  <a:srgbClr val="FFFFFF"/>
                </a:solidFill>
                <a:latin typeface="Segoe UI Light" panose="020B0502040204020203" pitchFamily="34" charset="0"/>
                <a:cs typeface="Segoe UI Light" panose="020B0502040204020203" pitchFamily="34" charset="0"/>
              </a:rPr>
              <a:t>(</a:t>
            </a:r>
            <a:r>
              <a:rPr lang="pl-PL" dirty="0">
                <a:solidFill>
                  <a:srgbClr val="FFFFFF"/>
                </a:solidFill>
                <a:latin typeface="Segoe UI Light" panose="020B0502040204020203" pitchFamily="34" charset="0"/>
                <a:cs typeface="Segoe UI Light" panose="020B0502040204020203" pitchFamily="34" charset="0"/>
              </a:rPr>
              <a:t>…</a:t>
            </a:r>
            <a:r>
              <a:rPr lang="en-US" dirty="0">
                <a:solidFill>
                  <a:srgbClr val="FFFFFF"/>
                </a:solidFill>
                <a:latin typeface="Segoe UI Light" panose="020B0502040204020203" pitchFamily="34" charset="0"/>
                <a:cs typeface="Segoe UI Light" panose="020B0502040204020203" pitchFamily="34" charset="0"/>
              </a:rPr>
              <a:t>)</a:t>
            </a:r>
            <a:endParaRPr lang="pl-PL" dirty="0">
              <a:solidFill>
                <a:srgbClr val="FFFFFF"/>
              </a:solidFill>
              <a:latin typeface="Segoe UI Light" panose="020B0502040204020203" pitchFamily="34" charset="0"/>
              <a:cs typeface="Segoe UI Light" panose="020B0502040204020203" pitchFamily="34" charset="0"/>
            </a:endParaRPr>
          </a:p>
          <a:p>
            <a:pPr lvl="1"/>
            <a:r>
              <a:rPr lang="pl-PL" dirty="0">
                <a:solidFill>
                  <a:srgbClr val="FFFFFF"/>
                </a:solidFill>
                <a:latin typeface="Segoe UI Light" panose="020B0502040204020203" pitchFamily="34" charset="0"/>
                <a:cs typeface="Segoe UI Light" panose="020B0502040204020203" pitchFamily="34" charset="0"/>
              </a:rPr>
              <a:t>@</a:t>
            </a:r>
            <a:r>
              <a:rPr lang="pl-PL" dirty="0" err="1">
                <a:solidFill>
                  <a:srgbClr val="FFFFFF"/>
                </a:solidFill>
                <a:latin typeface="Segoe UI Light" panose="020B0502040204020203" pitchFamily="34" charset="0"/>
                <a:cs typeface="Segoe UI Light" panose="020B0502040204020203" pitchFamily="34" charset="0"/>
              </a:rPr>
              <a:t>ContentChildren</a:t>
            </a:r>
            <a:r>
              <a:rPr lang="pl-PL" dirty="0">
                <a:solidFill>
                  <a:srgbClr val="FFFFFF"/>
                </a:solidFill>
                <a:latin typeface="Segoe UI Light" panose="020B0502040204020203" pitchFamily="34" charset="0"/>
                <a:cs typeface="Segoe UI Light" panose="020B0502040204020203" pitchFamily="34" charset="0"/>
              </a:rPr>
              <a:t>(…)</a:t>
            </a:r>
            <a:endParaRPr lang="en-US" dirty="0">
              <a:solidFill>
                <a:srgbClr val="FFFFFF"/>
              </a:solidFill>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786F73DB-1B0B-42EC-BAFE-86A1701DF087}"/>
              </a:ext>
            </a:extLst>
          </p:cNvPr>
          <p:cNvSpPr>
            <a:spLocks noGrp="1"/>
          </p:cNvSpPr>
          <p:nvPr>
            <p:ph type="title"/>
          </p:nvPr>
        </p:nvSpPr>
        <p:spPr/>
        <p:txBody>
          <a:bodyPr/>
          <a:lstStyle/>
          <a:p>
            <a:r>
              <a:rPr lang="pl-PL" dirty="0">
                <a:solidFill>
                  <a:srgbClr val="FFFFFF"/>
                </a:solidFill>
                <a:latin typeface="Segoe UI Light" panose="020B0502040204020203" pitchFamily="34" charset="0"/>
                <a:cs typeface="Segoe UI Light" panose="020B0502040204020203" pitchFamily="34" charset="0"/>
              </a:rPr>
              <a:t>component communication</a:t>
            </a:r>
          </a:p>
        </p:txBody>
      </p:sp>
      <p:sp>
        <p:nvSpPr>
          <p:cNvPr id="4" name="Oval 3">
            <a:extLst>
              <a:ext uri="{FF2B5EF4-FFF2-40B4-BE49-F238E27FC236}">
                <a16:creationId xmlns:a16="http://schemas.microsoft.com/office/drawing/2014/main" id="{A7C0FFD3-3AC3-4109-A048-C43503BAA0E2}"/>
              </a:ext>
            </a:extLst>
          </p:cNvPr>
          <p:cNvSpPr/>
          <p:nvPr/>
        </p:nvSpPr>
        <p:spPr>
          <a:xfrm>
            <a:off x="8267855" y="3775890"/>
            <a:ext cx="2160000" cy="21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child</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sp>
        <p:nvSpPr>
          <p:cNvPr id="6" name="Oval 5">
            <a:extLst>
              <a:ext uri="{FF2B5EF4-FFF2-40B4-BE49-F238E27FC236}">
                <a16:creationId xmlns:a16="http://schemas.microsoft.com/office/drawing/2014/main" id="{B97CCE50-D120-4987-81E8-28554C03A86B}"/>
              </a:ext>
            </a:extLst>
          </p:cNvPr>
          <p:cNvSpPr/>
          <p:nvPr/>
        </p:nvSpPr>
        <p:spPr>
          <a:xfrm>
            <a:off x="8267855" y="922111"/>
            <a:ext cx="2160000" cy="216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parent</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cxnSp>
        <p:nvCxnSpPr>
          <p:cNvPr id="7" name="Connector: Curved 6">
            <a:extLst>
              <a:ext uri="{FF2B5EF4-FFF2-40B4-BE49-F238E27FC236}">
                <a16:creationId xmlns:a16="http://schemas.microsoft.com/office/drawing/2014/main" id="{0A4C0D50-9516-4033-9D69-8CE3F1012659}"/>
              </a:ext>
            </a:extLst>
          </p:cNvPr>
          <p:cNvCxnSpPr>
            <a:stCxn id="6" idx="2"/>
            <a:endCxn id="4" idx="2"/>
          </p:cNvCxnSpPr>
          <p:nvPr/>
        </p:nvCxnSpPr>
        <p:spPr>
          <a:xfrm rot="10800000" flipV="1">
            <a:off x="8267855" y="2002110"/>
            <a:ext cx="12700" cy="2853779"/>
          </a:xfrm>
          <a:prstGeom prst="curvedConnector3">
            <a:avLst>
              <a:gd name="adj1" fmla="val 1800000"/>
            </a:avLst>
          </a:prstGeom>
          <a:ln w="38100">
            <a:solidFill>
              <a:srgbClr val="FFC00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610C96B-8B54-4B53-86B3-8BE0964A8FA4}"/>
              </a:ext>
            </a:extLst>
          </p:cNvPr>
          <p:cNvCxnSpPr>
            <a:stCxn id="4" idx="6"/>
            <a:endCxn id="6" idx="6"/>
          </p:cNvCxnSpPr>
          <p:nvPr/>
        </p:nvCxnSpPr>
        <p:spPr>
          <a:xfrm flipV="1">
            <a:off x="10427855" y="2002111"/>
            <a:ext cx="12700" cy="2853779"/>
          </a:xfrm>
          <a:prstGeom prst="curvedConnector3">
            <a:avLst>
              <a:gd name="adj1" fmla="val 1800000"/>
            </a:avLst>
          </a:prstGeom>
          <a:ln w="38100">
            <a:solidFill>
              <a:srgbClr val="FFC000"/>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C940F6-9C0A-4636-9684-842630607742}"/>
              </a:ext>
            </a:extLst>
          </p:cNvPr>
          <p:cNvSpPr txBox="1"/>
          <p:nvPr/>
        </p:nvSpPr>
        <p:spPr>
          <a:xfrm>
            <a:off x="10797302" y="3174279"/>
            <a:ext cx="1130802" cy="646331"/>
          </a:xfrm>
          <a:prstGeom prst="rect">
            <a:avLst/>
          </a:prstGeom>
          <a:noFill/>
        </p:spPr>
        <p:txBody>
          <a:bodyPr wrap="square" rtlCol="0">
            <a:spAutoFit/>
          </a:bodyPr>
          <a:lstStyle/>
          <a:p>
            <a:r>
              <a:rPr lang="pl-PL" b="1" dirty="0">
                <a:solidFill>
                  <a:srgbClr val="FFC000"/>
                </a:solidFill>
                <a:latin typeface="Segoe UI Light" panose="020B0502040204020203" pitchFamily="34" charset="0"/>
                <a:cs typeface="Segoe UI Light" panose="020B0502040204020203" pitchFamily="34" charset="0"/>
              </a:rPr>
              <a:t>variable</a:t>
            </a:r>
          </a:p>
          <a:p>
            <a:r>
              <a:rPr lang="pl-PL" b="1" dirty="0">
                <a:solidFill>
                  <a:srgbClr val="FFC000"/>
                </a:solidFill>
                <a:latin typeface="Segoe UI Light" panose="020B0502040204020203" pitchFamily="34" charset="0"/>
                <a:cs typeface="Segoe UI Light" panose="020B0502040204020203" pitchFamily="34" charset="0"/>
              </a:rPr>
              <a:t>.action()</a:t>
            </a:r>
            <a:endParaRPr lang="en-US" b="1" dirty="0">
              <a:solidFill>
                <a:srgbClr val="FFC000"/>
              </a:solidFill>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7C64BC9-B803-43AE-983D-BC2ED89E24FB}"/>
              </a:ext>
            </a:extLst>
          </p:cNvPr>
          <p:cNvSpPr txBox="1"/>
          <p:nvPr/>
        </p:nvSpPr>
        <p:spPr>
          <a:xfrm>
            <a:off x="6770589" y="3228708"/>
            <a:ext cx="1140518" cy="369332"/>
          </a:xfrm>
          <a:prstGeom prst="rect">
            <a:avLst/>
          </a:prstGeom>
          <a:noFill/>
        </p:spPr>
        <p:txBody>
          <a:bodyPr wrap="square" rtlCol="0">
            <a:spAutoFit/>
          </a:bodyPr>
          <a:lstStyle/>
          <a:p>
            <a:r>
              <a:rPr lang="pl-PL" b="1" dirty="0">
                <a:solidFill>
                  <a:srgbClr val="FFC000"/>
                </a:solidFill>
                <a:latin typeface="Segoe UI Light" panose="020B0502040204020203" pitchFamily="34" charset="0"/>
                <a:cs typeface="Segoe UI Light" panose="020B0502040204020203" pitchFamily="34" charset="0"/>
              </a:rPr>
              <a:t>#variable</a:t>
            </a:r>
            <a:endParaRPr lang="en-US" b="1" dirty="0">
              <a:solidFill>
                <a:srgbClr val="FFC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6528125"/>
      </p:ext>
    </p:extLst>
  </p:cSld>
  <p:clrMapOvr>
    <a:masterClrMapping/>
  </p:clrMapOvr>
  <p:transitio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253D"/>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6E4F28A-0FFB-49DB-9E7F-98B80B01773E}"/>
              </a:ext>
            </a:extLst>
          </p:cNvPr>
          <p:cNvSpPr>
            <a:spLocks noGrp="1"/>
          </p:cNvSpPr>
          <p:nvPr>
            <p:ph idx="1"/>
          </p:nvPr>
        </p:nvSpPr>
        <p:spPr/>
        <p:txBody>
          <a:bodyPr/>
          <a:lstStyle/>
          <a:p>
            <a:r>
              <a:rPr lang="en-US" dirty="0">
                <a:solidFill>
                  <a:srgbClr val="FFFFFF"/>
                </a:solidFill>
                <a:latin typeface="Segoe UI Light" panose="020B0502040204020203" pitchFamily="34" charset="0"/>
                <a:cs typeface="Segoe UI Light" panose="020B0502040204020203" pitchFamily="34" charset="0"/>
              </a:rPr>
              <a:t>dependency cycle with </a:t>
            </a:r>
            <a:r>
              <a:rPr lang="en-US" dirty="0" err="1">
                <a:solidFill>
                  <a:srgbClr val="FFFF00"/>
                </a:solidFill>
                <a:latin typeface="Segoe UI Light" panose="020B0502040204020203" pitchFamily="34" charset="0"/>
                <a:cs typeface="Segoe UI Light" panose="020B0502040204020203" pitchFamily="34" charset="0"/>
              </a:rPr>
              <a:t>forwardRef</a:t>
            </a:r>
            <a:endParaRPr lang="en-US" dirty="0">
              <a:solidFill>
                <a:srgbClr val="FFFF00"/>
              </a:solidFill>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786F73DB-1B0B-42EC-BAFE-86A1701DF087}"/>
              </a:ext>
            </a:extLst>
          </p:cNvPr>
          <p:cNvSpPr>
            <a:spLocks noGrp="1"/>
          </p:cNvSpPr>
          <p:nvPr>
            <p:ph type="title"/>
          </p:nvPr>
        </p:nvSpPr>
        <p:spPr/>
        <p:txBody>
          <a:bodyPr/>
          <a:lstStyle/>
          <a:p>
            <a:r>
              <a:rPr lang="pl-PL" dirty="0">
                <a:solidFill>
                  <a:srgbClr val="FFFFFF"/>
                </a:solidFill>
                <a:latin typeface="Segoe UI Light" panose="020B0502040204020203" pitchFamily="34" charset="0"/>
                <a:cs typeface="Segoe UI Light" panose="020B0502040204020203" pitchFamily="34" charset="0"/>
              </a:rPr>
              <a:t>component communication</a:t>
            </a:r>
          </a:p>
        </p:txBody>
      </p:sp>
      <p:sp>
        <p:nvSpPr>
          <p:cNvPr id="4" name="Oval 3">
            <a:extLst>
              <a:ext uri="{FF2B5EF4-FFF2-40B4-BE49-F238E27FC236}">
                <a16:creationId xmlns:a16="http://schemas.microsoft.com/office/drawing/2014/main" id="{A7C0FFD3-3AC3-4109-A048-C43503BAA0E2}"/>
              </a:ext>
            </a:extLst>
          </p:cNvPr>
          <p:cNvSpPr/>
          <p:nvPr/>
        </p:nvSpPr>
        <p:spPr>
          <a:xfrm>
            <a:off x="8267855" y="3775890"/>
            <a:ext cx="2160000" cy="21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child</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sp>
        <p:nvSpPr>
          <p:cNvPr id="6" name="Oval 5">
            <a:extLst>
              <a:ext uri="{FF2B5EF4-FFF2-40B4-BE49-F238E27FC236}">
                <a16:creationId xmlns:a16="http://schemas.microsoft.com/office/drawing/2014/main" id="{B97CCE50-D120-4987-81E8-28554C03A86B}"/>
              </a:ext>
            </a:extLst>
          </p:cNvPr>
          <p:cNvSpPr/>
          <p:nvPr/>
        </p:nvSpPr>
        <p:spPr>
          <a:xfrm>
            <a:off x="8267855" y="922111"/>
            <a:ext cx="2160000" cy="216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dirty="0" err="1">
                <a:latin typeface="Segoe UI Light" panose="020B0502040204020203" pitchFamily="34" charset="0"/>
                <a:cs typeface="Segoe UI Light" panose="020B0502040204020203" pitchFamily="34" charset="0"/>
              </a:rPr>
              <a:t>parent</a:t>
            </a:r>
            <a:r>
              <a:rPr lang="pl-PL" sz="2000" dirty="0">
                <a:latin typeface="Segoe UI Light" panose="020B0502040204020203" pitchFamily="34" charset="0"/>
                <a:cs typeface="Segoe UI Light" panose="020B0502040204020203" pitchFamily="34" charset="0"/>
              </a:rPr>
              <a:t> component</a:t>
            </a:r>
            <a:endParaRPr lang="en-US" sz="2000" dirty="0">
              <a:latin typeface="Segoe UI Light" panose="020B0502040204020203" pitchFamily="34" charset="0"/>
              <a:cs typeface="Segoe UI Light" panose="020B0502040204020203" pitchFamily="34" charset="0"/>
            </a:endParaRPr>
          </a:p>
        </p:txBody>
      </p:sp>
      <p:cxnSp>
        <p:nvCxnSpPr>
          <p:cNvPr id="7" name="Connector: Curved 6">
            <a:extLst>
              <a:ext uri="{FF2B5EF4-FFF2-40B4-BE49-F238E27FC236}">
                <a16:creationId xmlns:a16="http://schemas.microsoft.com/office/drawing/2014/main" id="{0A4C0D50-9516-4033-9D69-8CE3F1012659}"/>
              </a:ext>
            </a:extLst>
          </p:cNvPr>
          <p:cNvCxnSpPr>
            <a:stCxn id="6" idx="2"/>
            <a:endCxn id="4" idx="2"/>
          </p:cNvCxnSpPr>
          <p:nvPr/>
        </p:nvCxnSpPr>
        <p:spPr>
          <a:xfrm rot="10800000" flipV="1">
            <a:off x="8267855" y="2002110"/>
            <a:ext cx="12700" cy="2853779"/>
          </a:xfrm>
          <a:prstGeom prst="curvedConnector3">
            <a:avLst>
              <a:gd name="adj1" fmla="val 1800000"/>
            </a:avLst>
          </a:prstGeom>
          <a:ln w="38100">
            <a:solidFill>
              <a:srgbClr val="FFC0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C64BC9-B803-43AE-983D-BC2ED89E24FB}"/>
              </a:ext>
            </a:extLst>
          </p:cNvPr>
          <p:cNvSpPr txBox="1"/>
          <p:nvPr/>
        </p:nvSpPr>
        <p:spPr>
          <a:xfrm>
            <a:off x="6495803" y="3228708"/>
            <a:ext cx="1415304" cy="369332"/>
          </a:xfrm>
          <a:prstGeom prst="rect">
            <a:avLst/>
          </a:prstGeom>
          <a:noFill/>
        </p:spPr>
        <p:txBody>
          <a:bodyPr wrap="square" rtlCol="0">
            <a:spAutoFit/>
          </a:bodyPr>
          <a:lstStyle/>
          <a:p>
            <a:r>
              <a:rPr lang="en-US" dirty="0" err="1">
                <a:solidFill>
                  <a:srgbClr val="FFFF00"/>
                </a:solidFill>
                <a:latin typeface="Segoe UI Light" panose="020B0502040204020203" pitchFamily="34" charset="0"/>
                <a:cs typeface="Segoe UI Light" panose="020B0502040204020203" pitchFamily="34" charset="0"/>
              </a:rPr>
              <a:t>forwardRef</a:t>
            </a:r>
            <a:r>
              <a:rPr lang="pl-PL" dirty="0">
                <a:solidFill>
                  <a:srgbClr val="FFFF00"/>
                </a:solidFill>
                <a:latin typeface="Segoe UI Light" panose="020B0502040204020203" pitchFamily="34" charset="0"/>
                <a:cs typeface="Segoe UI Light" panose="020B0502040204020203" pitchFamily="34" charset="0"/>
              </a:rPr>
              <a:t>()</a:t>
            </a:r>
            <a:endParaRPr lang="en-US" b="1" dirty="0">
              <a:solidFill>
                <a:srgbClr val="FFC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4497996"/>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253D"/>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6E4F28A-0FFB-49DB-9E7F-98B80B01773E}"/>
              </a:ext>
            </a:extLst>
          </p:cNvPr>
          <p:cNvSpPr>
            <a:spLocks noGrp="1"/>
          </p:cNvSpPr>
          <p:nvPr>
            <p:ph idx="1"/>
          </p:nvPr>
        </p:nvSpPr>
        <p:spPr/>
        <p:txBody>
          <a:bodyPr/>
          <a:lstStyle/>
          <a:p>
            <a:r>
              <a:rPr lang="pl-PL" dirty="0">
                <a:solidFill>
                  <a:srgbClr val="FFFFFF"/>
                </a:solidFill>
                <a:latin typeface="Segoe UI Light" panose="020B0502040204020203" pitchFamily="34" charset="0"/>
                <a:cs typeface="Segoe UI Light" panose="020B0502040204020203" pitchFamily="34" charset="0"/>
              </a:rPr>
              <a:t>via </a:t>
            </a:r>
            <a:r>
              <a:rPr lang="pl-PL" dirty="0">
                <a:solidFill>
                  <a:srgbClr val="FFFF00"/>
                </a:solidFill>
                <a:latin typeface="Segoe UI Light" panose="020B0502040204020203" pitchFamily="34" charset="0"/>
                <a:cs typeface="Segoe UI Light" panose="020B0502040204020203" pitchFamily="34" charset="0"/>
              </a:rPr>
              <a:t>service</a:t>
            </a:r>
            <a:endParaRPr lang="en-US" dirty="0">
              <a:solidFill>
                <a:srgbClr val="FFFF00"/>
              </a:solidFill>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786F73DB-1B0B-42EC-BAFE-86A1701DF087}"/>
              </a:ext>
            </a:extLst>
          </p:cNvPr>
          <p:cNvSpPr>
            <a:spLocks noGrp="1"/>
          </p:cNvSpPr>
          <p:nvPr>
            <p:ph type="title"/>
          </p:nvPr>
        </p:nvSpPr>
        <p:spPr/>
        <p:txBody>
          <a:bodyPr/>
          <a:lstStyle/>
          <a:p>
            <a:r>
              <a:rPr lang="pl-PL" dirty="0">
                <a:solidFill>
                  <a:srgbClr val="FFFFFF"/>
                </a:solidFill>
                <a:latin typeface="Segoe UI Light" panose="020B0502040204020203" pitchFamily="34" charset="0"/>
                <a:cs typeface="Segoe UI Light" panose="020B0502040204020203" pitchFamily="34" charset="0"/>
              </a:rPr>
              <a:t>component communication</a:t>
            </a:r>
          </a:p>
        </p:txBody>
      </p:sp>
      <p:pic>
        <p:nvPicPr>
          <p:cNvPr id="3" name="Picture 2">
            <a:extLst>
              <a:ext uri="{FF2B5EF4-FFF2-40B4-BE49-F238E27FC236}">
                <a16:creationId xmlns:a16="http://schemas.microsoft.com/office/drawing/2014/main" id="{C00A3561-2313-4539-AFA0-65D49EB10205}"/>
              </a:ext>
            </a:extLst>
          </p:cNvPr>
          <p:cNvPicPr>
            <a:picLocks noChangeAspect="1"/>
          </p:cNvPicPr>
          <p:nvPr/>
        </p:nvPicPr>
        <p:blipFill>
          <a:blip r:embed="rId3"/>
          <a:stretch>
            <a:fillRect/>
          </a:stretch>
        </p:blipFill>
        <p:spPr>
          <a:xfrm>
            <a:off x="4186686" y="2010820"/>
            <a:ext cx="6571429" cy="2533333"/>
          </a:xfrm>
          <a:prstGeom prst="rect">
            <a:avLst/>
          </a:prstGeom>
        </p:spPr>
      </p:pic>
    </p:spTree>
    <p:extLst>
      <p:ext uri="{BB962C8B-B14F-4D97-AF65-F5344CB8AC3E}">
        <p14:creationId xmlns:p14="http://schemas.microsoft.com/office/powerpoint/2010/main" val="1832212611"/>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C4AF-8C2D-4DDC-9D43-39937D6C8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E0CA4-DC70-4B4E-AADB-5D0AA29D4AC3}"/>
              </a:ext>
            </a:extLst>
          </p:cNvPr>
          <p:cNvSpPr>
            <a:spLocks noGrp="1"/>
          </p:cNvSpPr>
          <p:nvPr>
            <p:ph idx="1"/>
          </p:nvPr>
        </p:nvSpPr>
        <p:spPr/>
        <p:txBody>
          <a:bodyPr/>
          <a:lstStyle/>
          <a:p>
            <a:endParaRPr lang="en-US"/>
          </a:p>
        </p:txBody>
      </p:sp>
      <p:pic>
        <p:nvPicPr>
          <p:cNvPr id="4098" name="Picture 2" descr="Desktop application wireframe example">
            <a:extLst>
              <a:ext uri="{FF2B5EF4-FFF2-40B4-BE49-F238E27FC236}">
                <a16:creationId xmlns:a16="http://schemas.microsoft.com/office/drawing/2014/main" id="{A7119DC1-9617-4A39-946B-4244BCDC0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66738"/>
            <a:ext cx="762000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714789"/>
      </p:ext>
    </p:extLst>
  </p:cSld>
  <p:clrMapOvr>
    <a:masterClrMapping/>
  </p:clrMapOvr>
  <p:transition spd="med">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D01ECD-7CBD-4EEF-BD32-B1D1DBC57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1289"/>
            <a:ext cx="12192000" cy="9144000"/>
          </a:xfrm>
          <a:prstGeom prst="rect">
            <a:avLst/>
          </a:prstGeom>
        </p:spPr>
      </p:pic>
      <p:sp>
        <p:nvSpPr>
          <p:cNvPr id="5" name="Subtitle 4">
            <a:extLst>
              <a:ext uri="{FF2B5EF4-FFF2-40B4-BE49-F238E27FC236}">
                <a16:creationId xmlns:a16="http://schemas.microsoft.com/office/drawing/2014/main" id="{196B022B-89D4-42EA-B5AE-F247490767B8}"/>
              </a:ext>
            </a:extLst>
          </p:cNvPr>
          <p:cNvSpPr>
            <a:spLocks noGrp="1"/>
          </p:cNvSpPr>
          <p:nvPr>
            <p:ph type="subTitle" idx="1"/>
          </p:nvPr>
        </p:nvSpPr>
        <p:spPr>
          <a:xfrm>
            <a:off x="1524000" y="3602038"/>
            <a:ext cx="9144000" cy="3048144"/>
          </a:xfrm>
        </p:spPr>
        <p:txBody>
          <a:bodyPr>
            <a:normAutofit/>
          </a:bodyPr>
          <a:lstStyle/>
          <a:p>
            <a:pPr algn="l"/>
            <a:r>
              <a:rPr lang="en-US" sz="3600" dirty="0">
                <a:solidFill>
                  <a:srgbClr val="FFFFFF"/>
                </a:solidFill>
                <a:latin typeface="Segoe UI Light" panose="020B0502040204020203" pitchFamily="34" charset="0"/>
                <a:cs typeface="Segoe UI Light" panose="020B0502040204020203" pitchFamily="34" charset="0"/>
              </a:rPr>
              <a:t>https://github.com/Banndzior</a:t>
            </a:r>
            <a:r>
              <a:rPr lang="pl-PL" sz="3600" dirty="0">
                <a:solidFill>
                  <a:srgbClr val="FFFFFF"/>
                </a:solidFill>
                <a:latin typeface="Segoe UI Light" panose="020B0502040204020203" pitchFamily="34" charset="0"/>
                <a:cs typeface="Segoe UI Light" panose="020B0502040204020203" pitchFamily="34" charset="0"/>
              </a:rPr>
              <a:t> </a:t>
            </a:r>
          </a:p>
          <a:p>
            <a:pPr algn="l"/>
            <a:r>
              <a:rPr lang="pl-PL" sz="3600" dirty="0">
                <a:solidFill>
                  <a:srgbClr val="FFFFFF"/>
                </a:solidFill>
                <a:latin typeface="Segoe UI Light" panose="020B0502040204020203" pitchFamily="34" charset="0"/>
                <a:cs typeface="Segoe UI Light" panose="020B0502040204020203" pitchFamily="34" charset="0"/>
              </a:rPr>
              <a:t>#slack</a:t>
            </a:r>
          </a:p>
          <a:p>
            <a:pPr algn="l"/>
            <a:r>
              <a:rPr lang="en-US" sz="3600" dirty="0">
                <a:solidFill>
                  <a:srgbClr val="FFFFFF"/>
                </a:solidFill>
                <a:latin typeface="Segoe UI Light" panose="020B0502040204020203" pitchFamily="34" charset="0"/>
                <a:cs typeface="Segoe UI Light" panose="020B0502040204020203" pitchFamily="34" charset="0"/>
              </a:rPr>
              <a:t>kamil.mijacz@gmail.com</a:t>
            </a:r>
            <a:endParaRPr lang="pl-PL" sz="3600" dirty="0">
              <a:solidFill>
                <a:srgbClr val="FFFFFF"/>
              </a:solidFill>
              <a:latin typeface="Segoe UI Light" panose="020B0502040204020203" pitchFamily="34" charset="0"/>
              <a:cs typeface="Segoe UI Light" panose="020B0502040204020203" pitchFamily="34" charset="0"/>
            </a:endParaRPr>
          </a:p>
          <a:p>
            <a:pPr algn="l"/>
            <a:r>
              <a:rPr lang="en-US" sz="3600" dirty="0">
                <a:solidFill>
                  <a:srgbClr val="FFFFFF"/>
                </a:solidFill>
                <a:latin typeface="Segoe UI Light" panose="020B0502040204020203" pitchFamily="34" charset="0"/>
                <a:cs typeface="Segoe UI Light" panose="020B0502040204020203" pitchFamily="34" charset="0"/>
              </a:rPr>
              <a:t>kamil.mijacz@softwarehut.com</a:t>
            </a:r>
            <a:r>
              <a:rPr lang="pl-PL" sz="3600" dirty="0">
                <a:solidFill>
                  <a:srgbClr val="FFFFFF"/>
                </a:solidFill>
                <a:latin typeface="Segoe UI Light" panose="020B0502040204020203" pitchFamily="34" charset="0"/>
                <a:cs typeface="Segoe UI Light" panose="020B0502040204020203" pitchFamily="34" charset="0"/>
              </a:rPr>
              <a:t> </a:t>
            </a:r>
            <a:endParaRPr lang="en-US" sz="3600" dirty="0">
              <a:solidFill>
                <a:srgbClr val="FFFFFF"/>
              </a:solidFill>
              <a:latin typeface="Segoe UI Light" panose="020B0502040204020203" pitchFamily="34" charset="0"/>
              <a:cs typeface="Segoe UI Light" panose="020B0502040204020203" pitchFamily="34" charset="0"/>
            </a:endParaRPr>
          </a:p>
          <a:p>
            <a:pPr algn="l"/>
            <a:endParaRPr lang="en-US" sz="3600" dirty="0">
              <a:solidFill>
                <a:srgbClr val="FFFFFF"/>
              </a:solidFill>
              <a:latin typeface="Segoe UI Light" panose="020B0502040204020203" pitchFamily="34" charset="0"/>
              <a:cs typeface="Segoe UI Light" panose="020B0502040204020203" pitchFamily="34" charset="0"/>
            </a:endParaRPr>
          </a:p>
        </p:txBody>
      </p:sp>
      <p:sp>
        <p:nvSpPr>
          <p:cNvPr id="3" name="Title 2">
            <a:extLst>
              <a:ext uri="{FF2B5EF4-FFF2-40B4-BE49-F238E27FC236}">
                <a16:creationId xmlns:a16="http://schemas.microsoft.com/office/drawing/2014/main" id="{E313F291-A7D8-416F-AD76-C3CB21BB4D14}"/>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866173302"/>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E279-5113-4719-944C-31C5A2330029}"/>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plan</a:t>
            </a:r>
            <a:endParaRPr lang="pl-PL" dirty="0">
              <a:latin typeface="Segoe UI Light" panose="020B0502040204020203" pitchFamily="34" charset="0"/>
              <a:cs typeface="Segoe UI Light" panose="020B0502040204020203" pitchFamily="34" charset="0"/>
            </a:endParaRPr>
          </a:p>
        </p:txBody>
      </p:sp>
      <p:graphicFrame>
        <p:nvGraphicFramePr>
          <p:cNvPr id="4" name="Content Placeholder 3">
            <a:extLst>
              <a:ext uri="{FF2B5EF4-FFF2-40B4-BE49-F238E27FC236}">
                <a16:creationId xmlns:a16="http://schemas.microsoft.com/office/drawing/2014/main" id="{96617633-30A3-4074-9E40-D11F18725D66}"/>
              </a:ext>
            </a:extLst>
          </p:cNvPr>
          <p:cNvGraphicFramePr>
            <a:graphicFrameLocks noGrp="1"/>
          </p:cNvGraphicFramePr>
          <p:nvPr>
            <p:ph idx="1"/>
            <p:extLst>
              <p:ext uri="{D42A27DB-BD31-4B8C-83A1-F6EECF244321}">
                <p14:modId xmlns:p14="http://schemas.microsoft.com/office/powerpoint/2010/main" val="27812869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966950"/>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hebluediamondgallery.com/wooden-tile/images/review.jpg">
            <a:extLst>
              <a:ext uri="{FF2B5EF4-FFF2-40B4-BE49-F238E27FC236}">
                <a16:creationId xmlns:a16="http://schemas.microsoft.com/office/drawing/2014/main" id="{9F8EFDFB-37BB-4E94-8CDA-98D9C226E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3DD65E5-61A5-4816-A834-79B9E555FBD4}"/>
              </a:ext>
            </a:extLst>
          </p:cNvPr>
          <p:cNvGraphicFramePr/>
          <p:nvPr>
            <p:extLst>
              <p:ext uri="{D42A27DB-BD31-4B8C-83A1-F6EECF244321}">
                <p14:modId xmlns:p14="http://schemas.microsoft.com/office/powerpoint/2010/main" val="3430263064"/>
              </p:ext>
            </p:extLst>
          </p:nvPr>
        </p:nvGraphicFramePr>
        <p:xfrm>
          <a:off x="831850" y="1709738"/>
          <a:ext cx="10528300" cy="2909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5BF968FF-9046-4BF1-890B-C1BF7389B742}"/>
              </a:ext>
            </a:extLst>
          </p:cNvPr>
          <p:cNvSpPr>
            <a:spLocks noGrp="1"/>
          </p:cNvSpPr>
          <p:nvPr>
            <p:ph type="body" idx="1"/>
          </p:nvPr>
        </p:nvSpPr>
        <p:spPr/>
        <p:txBody>
          <a:bodyPr/>
          <a:lstStyle/>
          <a:p>
            <a:r>
              <a:rPr lang="pl-PL" sz="3600" dirty="0" err="1">
                <a:solidFill>
                  <a:srgbClr val="252526"/>
                </a:solidFill>
                <a:latin typeface="Segoe UI Light" panose="020B0502040204020203" pitchFamily="34" charset="0"/>
                <a:cs typeface="Segoe UI Light" panose="020B0502040204020203" pitchFamily="34" charset="0"/>
              </a:rPr>
              <a:t>angular</a:t>
            </a:r>
            <a:endParaRPr lang="en-US" dirty="0">
              <a:solidFill>
                <a:srgbClr val="252526"/>
              </a:solidFill>
              <a:latin typeface="Segoe UI Light" panose="020B0502040204020203" pitchFamily="34" charset="0"/>
              <a:cs typeface="Segoe UI Light" panose="020B0502040204020203" pitchFamily="34" charset="0"/>
            </a:endParaRPr>
          </a:p>
          <a:p>
            <a:endParaRPr lang="pl-PL" dirty="0"/>
          </a:p>
        </p:txBody>
      </p:sp>
    </p:spTree>
    <p:extLst>
      <p:ext uri="{BB962C8B-B14F-4D97-AF65-F5344CB8AC3E}">
        <p14:creationId xmlns:p14="http://schemas.microsoft.com/office/powerpoint/2010/main" val="793253137"/>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8311-5DC1-42A3-ADA2-1E275181EC1B}"/>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component(s)</a:t>
            </a:r>
            <a:endParaRPr lang="pl-PL" dirty="0">
              <a:latin typeface="Segoe UI Light" panose="020B0502040204020203" pitchFamily="34" charset="0"/>
              <a:cs typeface="Segoe UI Light" panose="020B0502040204020203" pitchFamily="34" charset="0"/>
            </a:endParaRPr>
          </a:p>
        </p:txBody>
      </p:sp>
      <p:graphicFrame>
        <p:nvGraphicFramePr>
          <p:cNvPr id="4" name="Content Placeholder 3">
            <a:extLst>
              <a:ext uri="{FF2B5EF4-FFF2-40B4-BE49-F238E27FC236}">
                <a16:creationId xmlns:a16="http://schemas.microsoft.com/office/drawing/2014/main" id="{0826D383-AD0C-44AF-ADF3-D68E7765F51A}"/>
              </a:ext>
            </a:extLst>
          </p:cNvPr>
          <p:cNvGraphicFramePr>
            <a:graphicFrameLocks noGrp="1"/>
          </p:cNvGraphicFramePr>
          <p:nvPr>
            <p:ph idx="1"/>
            <p:extLst>
              <p:ext uri="{D42A27DB-BD31-4B8C-83A1-F6EECF244321}">
                <p14:modId xmlns:p14="http://schemas.microsoft.com/office/powerpoint/2010/main" val="14821091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40529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B060FDE-6A75-41A4-B1EF-AC12BEFD141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41C3FD9-744F-4B0C-B279-30A367880A2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990C8AC5-28B8-4603-B6A6-08A17A001DE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49C8B74F-E64E-490C-8E35-C85FE0EDF1C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D7471E45-4B42-41F3-9029-622E8E25BB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Znalezione obrazy dla zapytania where is angular?">
            <a:extLst>
              <a:ext uri="{FF2B5EF4-FFF2-40B4-BE49-F238E27FC236}">
                <a16:creationId xmlns:a16="http://schemas.microsoft.com/office/drawing/2014/main" id="{077E4C9D-4B14-4F98-BBA6-B8AA7FCB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
            <a:ext cx="121920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E7DF68-96D8-436D-8C34-767B9F250662}"/>
              </a:ext>
            </a:extLst>
          </p:cNvPr>
          <p:cNvSpPr>
            <a:spLocks noGrp="1"/>
          </p:cNvSpPr>
          <p:nvPr>
            <p:ph type="title"/>
          </p:nvPr>
        </p:nvSpPr>
        <p:spPr/>
        <p:txBody>
          <a:bodyPr/>
          <a:lstStyle/>
          <a:p>
            <a:r>
              <a:rPr lang="en-US" dirty="0"/>
              <a:t>architecture	</a:t>
            </a:r>
            <a:endParaRPr lang="pl-PL" dirty="0"/>
          </a:p>
        </p:txBody>
      </p:sp>
    </p:spTree>
    <p:extLst>
      <p:ext uri="{BB962C8B-B14F-4D97-AF65-F5344CB8AC3E}">
        <p14:creationId xmlns:p14="http://schemas.microsoft.com/office/powerpoint/2010/main" val="820719339"/>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EBFD-F5F3-42C3-88F1-6E28765B35B6}"/>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a:t>
            </a:r>
            <a:r>
              <a:rPr lang="en-US" dirty="0">
                <a:latin typeface="Segoe UI Light" panose="020B0502040204020203" pitchFamily="34" charset="0"/>
                <a:cs typeface="Segoe UI Light" panose="020B0502040204020203" pitchFamily="34" charset="0"/>
              </a:rPr>
              <a:t>ngular</a:t>
            </a:r>
            <a:r>
              <a:rPr lang="pl-PL" dirty="0">
                <a:latin typeface="Segoe UI Light" panose="020B0502040204020203" pitchFamily="34" charset="0"/>
                <a:cs typeface="Segoe UI Light" panose="020B0502040204020203" pitchFamily="34" charset="0"/>
              </a:rPr>
              <a:t> app</a:t>
            </a:r>
            <a:r>
              <a:rPr lang="en-US" dirty="0">
                <a:latin typeface="Segoe UI Light" panose="020B0502040204020203" pitchFamily="34" charset="0"/>
                <a:cs typeface="Segoe UI Light" panose="020B0502040204020203" pitchFamily="34" charset="0"/>
              </a:rPr>
              <a:t> </a:t>
            </a:r>
            <a:r>
              <a:rPr lang="pl-PL" dirty="0">
                <a:latin typeface="Segoe UI Light" panose="020B0502040204020203" pitchFamily="34" charset="0"/>
                <a:cs typeface="Segoe UI Light" panose="020B0502040204020203" pitchFamily="34" charset="0"/>
              </a:rPr>
              <a:t>start</a:t>
            </a:r>
          </a:p>
        </p:txBody>
      </p:sp>
      <p:graphicFrame>
        <p:nvGraphicFramePr>
          <p:cNvPr id="4" name="Content Placeholder 3">
            <a:extLst>
              <a:ext uri="{FF2B5EF4-FFF2-40B4-BE49-F238E27FC236}">
                <a16:creationId xmlns:a16="http://schemas.microsoft.com/office/drawing/2014/main" id="{9BB875D5-BAAE-4904-B016-0D076BCBD989}"/>
              </a:ext>
            </a:extLst>
          </p:cNvPr>
          <p:cNvGraphicFramePr>
            <a:graphicFrameLocks noGrp="1"/>
          </p:cNvGraphicFramePr>
          <p:nvPr>
            <p:ph idx="1"/>
            <p:extLst>
              <p:ext uri="{D42A27DB-BD31-4B8C-83A1-F6EECF244321}">
                <p14:modId xmlns:p14="http://schemas.microsoft.com/office/powerpoint/2010/main" val="31644510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FE9ED4D9-EF99-4EA5-815E-F0371D93D56F}"/>
              </a:ext>
            </a:extLst>
          </p:cNvPr>
          <p:cNvPicPr>
            <a:picLocks noChangeAspect="1"/>
          </p:cNvPicPr>
          <p:nvPr/>
        </p:nvPicPr>
        <p:blipFill>
          <a:blip r:embed="rId8"/>
          <a:stretch>
            <a:fillRect/>
          </a:stretch>
        </p:blipFill>
        <p:spPr>
          <a:xfrm>
            <a:off x="5287778" y="3429000"/>
            <a:ext cx="1341912" cy="907564"/>
          </a:xfrm>
          <a:prstGeom prst="rect">
            <a:avLst/>
          </a:prstGeom>
        </p:spPr>
      </p:pic>
      <p:pic>
        <p:nvPicPr>
          <p:cNvPr id="7" name="Picture 6">
            <a:extLst>
              <a:ext uri="{FF2B5EF4-FFF2-40B4-BE49-F238E27FC236}">
                <a16:creationId xmlns:a16="http://schemas.microsoft.com/office/drawing/2014/main" id="{7141F510-363B-4050-A72A-DA9A1408F03C}"/>
              </a:ext>
            </a:extLst>
          </p:cNvPr>
          <p:cNvPicPr>
            <a:picLocks noChangeAspect="1"/>
          </p:cNvPicPr>
          <p:nvPr/>
        </p:nvPicPr>
        <p:blipFill>
          <a:blip r:embed="rId9"/>
          <a:stretch>
            <a:fillRect/>
          </a:stretch>
        </p:blipFill>
        <p:spPr>
          <a:xfrm>
            <a:off x="7572501" y="3662431"/>
            <a:ext cx="1221234" cy="860961"/>
          </a:xfrm>
          <a:prstGeom prst="rect">
            <a:avLst/>
          </a:prstGeom>
        </p:spPr>
      </p:pic>
      <p:pic>
        <p:nvPicPr>
          <p:cNvPr id="8" name="Picture 7">
            <a:extLst>
              <a:ext uri="{FF2B5EF4-FFF2-40B4-BE49-F238E27FC236}">
                <a16:creationId xmlns:a16="http://schemas.microsoft.com/office/drawing/2014/main" id="{8D7C8305-490E-4FD1-B9D4-61F81063563D}"/>
              </a:ext>
            </a:extLst>
          </p:cNvPr>
          <p:cNvPicPr>
            <a:picLocks noChangeAspect="1"/>
          </p:cNvPicPr>
          <p:nvPr/>
        </p:nvPicPr>
        <p:blipFill>
          <a:blip r:embed="rId10"/>
          <a:stretch>
            <a:fillRect/>
          </a:stretch>
        </p:blipFill>
        <p:spPr>
          <a:xfrm>
            <a:off x="9736546" y="3424126"/>
            <a:ext cx="1310376" cy="907564"/>
          </a:xfrm>
          <a:prstGeom prst="rect">
            <a:avLst/>
          </a:prstGeom>
        </p:spPr>
      </p:pic>
      <p:pic>
        <p:nvPicPr>
          <p:cNvPr id="9" name="Picture 8">
            <a:extLst>
              <a:ext uri="{FF2B5EF4-FFF2-40B4-BE49-F238E27FC236}">
                <a16:creationId xmlns:a16="http://schemas.microsoft.com/office/drawing/2014/main" id="{8D9CCAC5-012B-410C-AB50-12FAD9883149}"/>
              </a:ext>
            </a:extLst>
          </p:cNvPr>
          <p:cNvPicPr>
            <a:picLocks noChangeAspect="1"/>
          </p:cNvPicPr>
          <p:nvPr/>
        </p:nvPicPr>
        <p:blipFill>
          <a:blip r:embed="rId11"/>
          <a:stretch>
            <a:fillRect/>
          </a:stretch>
        </p:blipFill>
        <p:spPr>
          <a:xfrm>
            <a:off x="913757" y="3533775"/>
            <a:ext cx="1512631" cy="797915"/>
          </a:xfrm>
          <a:prstGeom prst="rect">
            <a:avLst/>
          </a:prstGeom>
        </p:spPr>
      </p:pic>
      <p:pic>
        <p:nvPicPr>
          <p:cNvPr id="23554" name="Picture 2" descr="Znalezione obrazy dla zapytania gear">
            <a:extLst>
              <a:ext uri="{FF2B5EF4-FFF2-40B4-BE49-F238E27FC236}">
                <a16:creationId xmlns:a16="http://schemas.microsoft.com/office/drawing/2014/main" id="{BFD5C0AE-52B0-4EC3-A32C-6E331598D4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9144" y="3677524"/>
            <a:ext cx="1341912" cy="87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308279"/>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252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9A597-EAD1-4FE6-93A8-CF3D082D2E40}"/>
              </a:ext>
            </a:extLst>
          </p:cNvPr>
          <p:cNvPicPr>
            <a:picLocks noChangeAspect="1"/>
          </p:cNvPicPr>
          <p:nvPr/>
        </p:nvPicPr>
        <p:blipFill>
          <a:blip r:embed="rId3"/>
          <a:stretch>
            <a:fillRect/>
          </a:stretch>
        </p:blipFill>
        <p:spPr>
          <a:xfrm>
            <a:off x="5555799" y="17282"/>
            <a:ext cx="6636201" cy="6858000"/>
          </a:xfrm>
          <a:prstGeom prst="rect">
            <a:avLst/>
          </a:prstGeom>
        </p:spPr>
      </p:pic>
      <p:sp>
        <p:nvSpPr>
          <p:cNvPr id="16" name="Title 1">
            <a:extLst>
              <a:ext uri="{FF2B5EF4-FFF2-40B4-BE49-F238E27FC236}">
                <a16:creationId xmlns:a16="http://schemas.microsoft.com/office/drawing/2014/main" id="{6D6E90A8-8E92-466F-BE6D-BE1FB8D4D182}"/>
              </a:ext>
            </a:extLst>
          </p:cNvPr>
          <p:cNvSpPr>
            <a:spLocks noGrp="1"/>
          </p:cNvSpPr>
          <p:nvPr>
            <p:ph type="title"/>
          </p:nvPr>
        </p:nvSpPr>
        <p:spPr>
          <a:xfrm>
            <a:off x="838200" y="365125"/>
            <a:ext cx="10515600" cy="1325563"/>
          </a:xfrm>
        </p:spPr>
        <p:txBody>
          <a:bodyPr/>
          <a:lstStyle/>
          <a:p>
            <a:r>
              <a:rPr lang="pl-PL" dirty="0">
                <a:solidFill>
                  <a:schemeClr val="bg1"/>
                </a:solidFill>
                <a:latin typeface="Segoe UI Light" panose="020B0502040204020203" pitchFamily="34" charset="0"/>
                <a:cs typeface="Segoe UI Light" panose="020B0502040204020203" pitchFamily="34" charset="0"/>
              </a:rPr>
              <a:t>structure</a:t>
            </a:r>
          </a:p>
        </p:txBody>
      </p:sp>
      <p:sp>
        <p:nvSpPr>
          <p:cNvPr id="11" name="Arrow: Right 10">
            <a:extLst>
              <a:ext uri="{FF2B5EF4-FFF2-40B4-BE49-F238E27FC236}">
                <a16:creationId xmlns:a16="http://schemas.microsoft.com/office/drawing/2014/main" id="{DCFDBE38-11FB-4A77-9919-671C96C78E9A}"/>
              </a:ext>
            </a:extLst>
          </p:cNvPr>
          <p:cNvSpPr/>
          <p:nvPr/>
        </p:nvSpPr>
        <p:spPr>
          <a:xfrm>
            <a:off x="2345502" y="901489"/>
            <a:ext cx="3851564" cy="756237"/>
          </a:xfrm>
          <a:prstGeom prst="rightArrow">
            <a:avLst>
              <a:gd name="adj1" fmla="val 100000"/>
              <a:gd name="adj2" fmla="val 61144"/>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latin typeface="Segoe UI Light" panose="020B0502040204020203" pitchFamily="34" charset="0"/>
                <a:cs typeface="Segoe UI Light" panose="020B0502040204020203" pitchFamily="34" charset="0"/>
              </a:rPr>
              <a:t>root HTML (host)</a:t>
            </a:r>
            <a:endParaRPr lang="en-US" sz="2800" dirty="0">
              <a:latin typeface="Segoe UI Light" panose="020B0502040204020203" pitchFamily="34" charset="0"/>
              <a:cs typeface="Segoe UI Light" panose="020B0502040204020203" pitchFamily="34" charset="0"/>
            </a:endParaRPr>
          </a:p>
        </p:txBody>
      </p:sp>
      <p:sp>
        <p:nvSpPr>
          <p:cNvPr id="12" name="Arrow: Right 11">
            <a:extLst>
              <a:ext uri="{FF2B5EF4-FFF2-40B4-BE49-F238E27FC236}">
                <a16:creationId xmlns:a16="http://schemas.microsoft.com/office/drawing/2014/main" id="{5E59C345-144E-4C93-9609-18A2B6038574}"/>
              </a:ext>
            </a:extLst>
          </p:cNvPr>
          <p:cNvSpPr/>
          <p:nvPr/>
        </p:nvSpPr>
        <p:spPr>
          <a:xfrm>
            <a:off x="2349337" y="1594261"/>
            <a:ext cx="3851564" cy="756237"/>
          </a:xfrm>
          <a:prstGeom prst="rightArrow">
            <a:avLst>
              <a:gd name="adj1" fmla="val 100000"/>
              <a:gd name="adj2" fmla="val 61144"/>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latin typeface="Segoe UI Light" panose="020B0502040204020203" pitchFamily="34" charset="0"/>
                <a:cs typeface="Segoe UI Light" panose="020B0502040204020203" pitchFamily="34" charset="0"/>
              </a:rPr>
              <a:t>app entry point</a:t>
            </a:r>
            <a:endParaRPr lang="en-US" sz="2800" dirty="0">
              <a:latin typeface="Segoe UI Light" panose="020B0502040204020203" pitchFamily="34" charset="0"/>
              <a:cs typeface="Segoe UI Light" panose="020B0502040204020203" pitchFamily="34" charset="0"/>
            </a:endParaRPr>
          </a:p>
        </p:txBody>
      </p:sp>
      <p:sp>
        <p:nvSpPr>
          <p:cNvPr id="13" name="Arrow: Right 12">
            <a:extLst>
              <a:ext uri="{FF2B5EF4-FFF2-40B4-BE49-F238E27FC236}">
                <a16:creationId xmlns:a16="http://schemas.microsoft.com/office/drawing/2014/main" id="{6F7ED912-D61E-48B4-AB15-4B3066FF5BA6}"/>
              </a:ext>
            </a:extLst>
          </p:cNvPr>
          <p:cNvSpPr/>
          <p:nvPr/>
        </p:nvSpPr>
        <p:spPr>
          <a:xfrm>
            <a:off x="2345502" y="4615883"/>
            <a:ext cx="3651537" cy="756237"/>
          </a:xfrm>
          <a:prstGeom prst="rightArrow">
            <a:avLst>
              <a:gd name="adj1" fmla="val 100000"/>
              <a:gd name="adj2" fmla="val 61144"/>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latin typeface="Segoe UI Light" panose="020B0502040204020203" pitchFamily="34" charset="0"/>
                <a:cs typeface="Segoe UI Light" panose="020B0502040204020203" pitchFamily="34" charset="0"/>
              </a:rPr>
              <a:t>angular cli config</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8452682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 dockstate="right" visibility="0" width="350"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1A608E9-3672-4CCE-89DB-9180D53D5342}">
  <we:reference id="wa104178141" version="3.10.0.152" store="en-US" storeType="OMEX"/>
  <we:alternateReferences>
    <we:reference id="wa104178141" version="3.10.0.152"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08ACBE9-6E64-4B9D-AA55-BB66D171D70F}">
  <we:reference id="wa104379997" version="2.0.0.0" store="pl-PL"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668</TotalTime>
  <Words>913</Words>
  <Application>Microsoft Office PowerPoint</Application>
  <PresentationFormat>Widescreen</PresentationFormat>
  <Paragraphs>203</Paragraphs>
  <Slides>30</Slides>
  <Notes>22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inherit</vt:lpstr>
      <vt:lpstr>Segoe UI Light</vt:lpstr>
      <vt:lpstr>Office Theme</vt:lpstr>
      <vt:lpstr>angular</vt:lpstr>
      <vt:lpstr>PowerPoint Presentation</vt:lpstr>
      <vt:lpstr>PowerPoint Presentation</vt:lpstr>
      <vt:lpstr>plan</vt:lpstr>
      <vt:lpstr>PowerPoint Presentation</vt:lpstr>
      <vt:lpstr>component(s)</vt:lpstr>
      <vt:lpstr>architecture </vt:lpstr>
      <vt:lpstr>angular app start</vt:lpstr>
      <vt:lpstr>structure</vt:lpstr>
      <vt:lpstr>structure</vt:lpstr>
      <vt:lpstr>?</vt:lpstr>
      <vt:lpstr>PowerPoint Presentation</vt:lpstr>
      <vt:lpstr>PowerPoint Presentation</vt:lpstr>
      <vt:lpstr>component fundamentals</vt:lpstr>
      <vt:lpstr>component internals</vt:lpstr>
      <vt:lpstr>angular binding infrastructure </vt:lpstr>
      <vt:lpstr>PowerPoint Presentation</vt:lpstr>
      <vt:lpstr>property binding</vt:lpstr>
      <vt:lpstr>component data flows</vt:lpstr>
      <vt:lpstr>component  data flows</vt:lpstr>
      <vt:lpstr>component lifecycle </vt:lpstr>
      <vt:lpstr>interfaces and methods</vt:lpstr>
      <vt:lpstr>PowerPoint Presentation</vt:lpstr>
      <vt:lpstr>PowerPoint Presentation</vt:lpstr>
      <vt:lpstr>hierarchy of components</vt:lpstr>
      <vt:lpstr>component communication</vt:lpstr>
      <vt:lpstr>component communication</vt:lpstr>
      <vt:lpstr>component communication</vt:lpstr>
      <vt:lpstr>component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Kamil Mijacz</dc:creator>
  <cp:lastModifiedBy>Kamil Mijacz</cp:lastModifiedBy>
  <cp:revision>410</cp:revision>
  <dcterms:created xsi:type="dcterms:W3CDTF">2018-11-28T12:15:57Z</dcterms:created>
  <dcterms:modified xsi:type="dcterms:W3CDTF">2018-12-14T23:32:48Z</dcterms:modified>
</cp:coreProperties>
</file>