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273" r:id="rId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4FFB6D-0CDF-409F-A5B7-52AF9560C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D37440E-80E1-4DC2-8CCE-A9899F4FE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9319805-7EE2-4E82-BAB2-F2B23EBC8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D5A1-06D6-4D2F-B7D7-0DC9D3738682}" type="datetimeFigureOut">
              <a:rPr lang="pl-PL" smtClean="0"/>
              <a:t>09.10.2020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F2864A6-8494-4298-A1A8-32D2A1173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DE9EF02-D609-40E8-8C80-2B8779BB9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BF4E-D3C9-40FB-997E-AA832C29B8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011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A7A8B6-EE4C-43CE-B85F-C00F1C6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AE2F594-C2B0-4C69-A60B-696784FBE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BFAA983-5857-41E7-8FD5-8304649CE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D5A1-06D6-4D2F-B7D7-0DC9D3738682}" type="datetimeFigureOut">
              <a:rPr lang="pl-PL" smtClean="0"/>
              <a:t>09.10.2020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9183A1A-20BD-462C-992E-B063F161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061B2A4-5020-45E9-850F-57660F6B6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BF4E-D3C9-40FB-997E-AA832C29B8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8298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B9EF020B-2F83-4F57-AEC1-AFD0AFA91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DA4D1EF-5636-44BD-AD2A-3DC126DF6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25BE0CD-2871-43B7-8689-7D966221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D5A1-06D6-4D2F-B7D7-0DC9D3738682}" type="datetimeFigureOut">
              <a:rPr lang="pl-PL" smtClean="0"/>
              <a:t>09.10.2020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2A85682-4EFB-434C-B4F3-5254D804F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DB1B3CC-4060-4FAA-9201-7DE1C3DD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BF4E-D3C9-40FB-997E-AA832C29B8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358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C7E637-29FD-4701-8AED-4B7DCA76D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9DAB78A-F8BF-42A7-87B4-A225C7796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3BDEAD2-CA55-4DA7-91DD-31DB42D98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D5A1-06D6-4D2F-B7D7-0DC9D3738682}" type="datetimeFigureOut">
              <a:rPr lang="pl-PL" smtClean="0"/>
              <a:t>09.10.2020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C5949D2-E932-4EF7-8726-017D58090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D4A36CB-D644-4E50-ABE5-A791C48A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BF4E-D3C9-40FB-997E-AA832C29B8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117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0A5819-0C07-41FF-AB5B-415028BB6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3B9A8F2-2F68-478D-B568-8884117A0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4706EBE-AF88-4676-B03C-85DEB2B12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D5A1-06D6-4D2F-B7D7-0DC9D3738682}" type="datetimeFigureOut">
              <a:rPr lang="pl-PL" smtClean="0"/>
              <a:t>09.10.2020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F5BD9E5-ADF5-44AE-AD6D-14C3E88A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691CE0D-BB7A-4DE7-A863-455833D0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BF4E-D3C9-40FB-997E-AA832C29B8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292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6523DF-23F5-4BB0-9ED2-365E80FF8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5899E3A-EF7B-4F39-B061-B3A245AAF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5F8CC5C-B46B-46AA-9362-E507B5A11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992C689-899D-489E-9E03-F763F68F9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D5A1-06D6-4D2F-B7D7-0DC9D3738682}" type="datetimeFigureOut">
              <a:rPr lang="pl-PL" smtClean="0"/>
              <a:t>09.10.2020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A239D71-E14C-4BAA-BB4B-E0E0952B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C9260E1-9B35-45B5-BD1E-08C720FA4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BF4E-D3C9-40FB-997E-AA832C29B8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8742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6E675A-D6C8-4E3D-BEAA-022F154A0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2512582-7DB8-40D7-B175-B467DB101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55DA723-DD1D-4370-A90A-54980FCB8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70088FC0-13E9-4DC5-BE5A-C156EF092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4CDF031-09CA-4957-90BB-8410675EB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423A17E0-10B9-412E-A2DD-B8606C3B8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D5A1-06D6-4D2F-B7D7-0DC9D3738682}" type="datetimeFigureOut">
              <a:rPr lang="pl-PL" smtClean="0"/>
              <a:t>09.10.2020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C61E5347-6AE6-4C44-A3D1-7ACC48516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702B0E70-BF32-428F-AA23-9BE7D268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BF4E-D3C9-40FB-997E-AA832C29B8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6875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F3856B-3D02-46C9-A999-6D22441C1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7BDADAC-FE6B-45C0-93B4-3C32622B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D5A1-06D6-4D2F-B7D7-0DC9D3738682}" type="datetimeFigureOut">
              <a:rPr lang="pl-PL" smtClean="0"/>
              <a:t>09.10.2020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6AE7F98-4752-46D2-A60F-8AF33316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5385446-7AC4-49B2-8FF8-292312B57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BF4E-D3C9-40FB-997E-AA832C29B8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8377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7728F1EA-7EE5-4CB9-BF70-B68FF83F2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D5A1-06D6-4D2F-B7D7-0DC9D3738682}" type="datetimeFigureOut">
              <a:rPr lang="pl-PL" smtClean="0"/>
              <a:t>09.10.2020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7F6955E4-2B79-439B-86DD-A47A0825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7F66017-7F4E-497C-9212-CC6CBED4F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BF4E-D3C9-40FB-997E-AA832C29B8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751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D720F0-9687-4BF8-9272-5CB64D33A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209C9B-2BB9-430F-ACC6-555EC5C0C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B1C0D5C-CB8F-47ED-AE56-A84C83C66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CED8948-97C8-45FC-92C4-472CBEAE9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D5A1-06D6-4D2F-B7D7-0DC9D3738682}" type="datetimeFigureOut">
              <a:rPr lang="pl-PL" smtClean="0"/>
              <a:t>09.10.2020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99D377F-368A-4ABE-BC15-590FA051F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6B0909E-F6AB-4AEE-9415-BD2ACF2E1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BF4E-D3C9-40FB-997E-AA832C29B8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552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0D77E6-1666-45C5-8431-309BCD2B1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2D08E8A-6979-49BE-BC7E-8948B4C52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EA9C171-6D9C-4C44-82DE-AD72B7E4F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1C88120-B167-4F1A-A5FD-D302A793C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D5A1-06D6-4D2F-B7D7-0DC9D3738682}" type="datetimeFigureOut">
              <a:rPr lang="pl-PL" smtClean="0"/>
              <a:t>09.10.2020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A5226CE-BD19-4A79-8A9A-78A6CDB7A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EC7A7AA-2B24-4927-9306-4A805AB9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BF4E-D3C9-40FB-997E-AA832C29B8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413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091003E7-914C-4825-B058-74F103D74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5598938-AD63-4E25-8805-B99CE212E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EC88E04-99DB-420F-A651-1C496AB74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0D5A1-06D6-4D2F-B7D7-0DC9D3738682}" type="datetimeFigureOut">
              <a:rPr lang="pl-PL" smtClean="0"/>
              <a:t>09.10.2020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497C07C-C2B3-4EE1-BD6B-937667C96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2F9ECA8-B62B-440B-894F-2ED91F6BB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CBF4E-D3C9-40FB-997E-AA832C29B8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4438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l.wsei.lublin.p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>
            <a:extLst>
              <a:ext uri="{FF2B5EF4-FFF2-40B4-BE49-F238E27FC236}">
                <a16:creationId xmlns:a16="http://schemas.microsoft.com/office/drawing/2014/main" id="{24226829-38BE-44E7-B4C4-8FB157184E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altLang="pl-PL" sz="4000" dirty="0"/>
              <a:t>https://www.anaconda.com/products/individual</a:t>
            </a:r>
          </a:p>
        </p:txBody>
      </p:sp>
      <p:pic>
        <p:nvPicPr>
          <p:cNvPr id="3077" name="Picture 5">
            <a:extLst>
              <a:ext uri="{FF2B5EF4-FFF2-40B4-BE49-F238E27FC236}">
                <a16:creationId xmlns:a16="http://schemas.microsoft.com/office/drawing/2014/main" id="{A61DDC9C-E856-49A1-A827-D685FB77CC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32176" y="2239963"/>
            <a:ext cx="5616575" cy="3067050"/>
          </a:xfr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12CC2DA1-042A-4E49-B7B4-121A7AE08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01" y="1859104"/>
            <a:ext cx="11286198" cy="40541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>
            <a:extLst>
              <a:ext uri="{FF2B5EF4-FFF2-40B4-BE49-F238E27FC236}">
                <a16:creationId xmlns:a16="http://schemas.microsoft.com/office/drawing/2014/main" id="{AE65A609-E3E4-4CA3-8539-FA8822BD91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altLang="pl-PL" dirty="0"/>
              <a:t>Po instalacji </a:t>
            </a:r>
            <a:r>
              <a:rPr lang="pl-PL" altLang="pl-PL" dirty="0" err="1"/>
              <a:t>Anacondy</a:t>
            </a:r>
            <a:endParaRPr lang="pl-PL" alt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D717C2B5-CD0A-4487-96EE-D95E7AD48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344" y="1373184"/>
            <a:ext cx="3386756" cy="5484816"/>
          </a:xfrm>
          <a:prstGeom prst="rect">
            <a:avLst/>
          </a:prstGeom>
        </p:spPr>
      </p:pic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E1634980-2F6D-40C4-9F38-BAC759F02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20052" cy="435133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W pasku wyszukiwania należy wpisać: </a:t>
            </a:r>
          </a:p>
          <a:p>
            <a:pPr marL="0" indent="0" algn="ctr">
              <a:buNone/>
            </a:pPr>
            <a:r>
              <a:rPr lang="pl-PL" dirty="0" err="1"/>
              <a:t>Anaconda</a:t>
            </a:r>
            <a:r>
              <a:rPr lang="pl-PL" dirty="0"/>
              <a:t> </a:t>
            </a:r>
            <a:r>
              <a:rPr lang="pl-PL" dirty="0" err="1"/>
              <a:t>Prompt</a:t>
            </a: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FE9B7B-2790-4B23-B309-02EBF5909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Instalacji nowego środowiska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AF54CD-0094-4A9A-B77F-3C96D2393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l-PL" dirty="0"/>
              <a:t>Będąc w linii poleceń w </a:t>
            </a:r>
            <a:r>
              <a:rPr lang="pl-PL" i="1" dirty="0" err="1"/>
              <a:t>Anaconda</a:t>
            </a:r>
            <a:r>
              <a:rPr lang="pl-PL" i="1" dirty="0"/>
              <a:t> </a:t>
            </a:r>
            <a:r>
              <a:rPr lang="pl-PL" i="1" dirty="0" err="1"/>
              <a:t>Propmt</a:t>
            </a:r>
            <a:r>
              <a:rPr lang="pl-PL" dirty="0"/>
              <a:t> należy wpisać:</a:t>
            </a:r>
          </a:p>
          <a:p>
            <a:pPr marL="0" indent="0" algn="ctr">
              <a:buNone/>
            </a:pPr>
            <a:r>
              <a:rPr lang="pl-PL" dirty="0" err="1"/>
              <a:t>conda</a:t>
            </a:r>
            <a:r>
              <a:rPr lang="pl-PL" dirty="0"/>
              <a:t> </a:t>
            </a:r>
            <a:r>
              <a:rPr lang="pl-PL" dirty="0" err="1"/>
              <a:t>create</a:t>
            </a:r>
            <a:r>
              <a:rPr lang="pl-PL" dirty="0"/>
              <a:t> –n </a:t>
            </a:r>
            <a:r>
              <a:rPr lang="pl-PL" dirty="0" err="1"/>
              <a:t>nazwa_środowiska</a:t>
            </a:r>
            <a:r>
              <a:rPr lang="pl-PL" dirty="0"/>
              <a:t> </a:t>
            </a:r>
            <a:r>
              <a:rPr lang="pl-PL" dirty="0" err="1"/>
              <a:t>python</a:t>
            </a:r>
            <a:r>
              <a:rPr lang="pl-PL" dirty="0"/>
              <a:t>=3.6</a:t>
            </a:r>
          </a:p>
          <a:p>
            <a:pPr algn="just"/>
            <a:r>
              <a:rPr lang="pl-PL" dirty="0"/>
              <a:t>Następnie po instalacji, żeby przejść do nowo stworzonego środowiska należy wpisać:</a:t>
            </a:r>
          </a:p>
          <a:p>
            <a:pPr marL="0" indent="0" algn="ctr">
              <a:buNone/>
            </a:pPr>
            <a:r>
              <a:rPr lang="pl-PL" dirty="0" err="1"/>
              <a:t>conda</a:t>
            </a:r>
            <a:r>
              <a:rPr lang="pl-PL" dirty="0"/>
              <a:t> </a:t>
            </a:r>
            <a:r>
              <a:rPr lang="pl-PL" dirty="0" err="1"/>
              <a:t>activate</a:t>
            </a:r>
            <a:r>
              <a:rPr lang="pl-PL" dirty="0"/>
              <a:t> </a:t>
            </a:r>
            <a:r>
              <a:rPr lang="pl-PL" dirty="0" err="1"/>
              <a:t>nazwa_środowiska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89542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38BD4A-271A-40C7-B627-18030C17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Uruchamianie </a:t>
            </a:r>
            <a:r>
              <a:rPr lang="pl-PL" dirty="0" err="1"/>
              <a:t>Jupyter</a:t>
            </a:r>
            <a:r>
              <a:rPr lang="pl-PL" dirty="0"/>
              <a:t> Lab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0BD409E-E8A3-48E3-9637-8E7EC0F83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Po aktywacji środowiska proszę zainstalować </a:t>
            </a:r>
            <a:r>
              <a:rPr lang="pl-PL" dirty="0" err="1"/>
              <a:t>Jupyter</a:t>
            </a:r>
            <a:r>
              <a:rPr lang="pl-PL" dirty="0"/>
              <a:t> Lab:</a:t>
            </a:r>
          </a:p>
          <a:p>
            <a:pPr marL="0" indent="0" algn="ctr">
              <a:buNone/>
            </a:pPr>
            <a:r>
              <a:rPr lang="pl-PL" dirty="0" err="1"/>
              <a:t>conda</a:t>
            </a:r>
            <a:r>
              <a:rPr lang="pl-PL" dirty="0"/>
              <a:t> </a:t>
            </a:r>
            <a:r>
              <a:rPr lang="pl-PL" dirty="0" err="1"/>
              <a:t>install</a:t>
            </a:r>
            <a:r>
              <a:rPr lang="pl-PL" dirty="0"/>
              <a:t> -c </a:t>
            </a:r>
            <a:r>
              <a:rPr lang="pl-PL" dirty="0" err="1"/>
              <a:t>conda-forge</a:t>
            </a:r>
            <a:r>
              <a:rPr lang="pl-PL" dirty="0"/>
              <a:t> </a:t>
            </a:r>
            <a:r>
              <a:rPr lang="pl-PL" dirty="0" err="1"/>
              <a:t>jupyterlab</a:t>
            </a:r>
            <a:endParaRPr lang="pl-PL" dirty="0"/>
          </a:p>
          <a:p>
            <a:pPr marL="0" indent="0" algn="just">
              <a:buNone/>
            </a:pPr>
            <a:endParaRPr lang="pl-PL" dirty="0"/>
          </a:p>
          <a:p>
            <a:pPr marL="0" indent="0" algn="just">
              <a:buNone/>
            </a:pPr>
            <a:r>
              <a:rPr lang="pl-PL" dirty="0"/>
              <a:t>Następnie, używając linii poleceń proszę przejść do katalogu z zapisanym plikiem (pobranym z </a:t>
            </a:r>
            <a:r>
              <a:rPr lang="pl-PL" dirty="0">
                <a:hlinkClick r:id="rId2"/>
              </a:rPr>
              <a:t>https://dl.wsei.lublin.pl/</a:t>
            </a:r>
            <a:r>
              <a:rPr lang="pl-PL" dirty="0"/>
              <a:t>) i proszę uruchomić </a:t>
            </a:r>
            <a:r>
              <a:rPr lang="pl-PL" dirty="0" err="1"/>
              <a:t>Jupyter</a:t>
            </a:r>
            <a:r>
              <a:rPr lang="pl-PL" dirty="0"/>
              <a:t> Lab wpisując:</a:t>
            </a:r>
          </a:p>
          <a:p>
            <a:pPr marL="0" indent="0" algn="ctr">
              <a:buNone/>
            </a:pPr>
            <a:r>
              <a:rPr lang="pl-PL" dirty="0"/>
              <a:t>j</a:t>
            </a:r>
            <a:r>
              <a:rPr lang="pl-PL"/>
              <a:t>upyter</a:t>
            </a:r>
            <a:r>
              <a:rPr lang="pl-PL" dirty="0"/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327519610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114</Words>
  <Application>Microsoft Office PowerPoint</Application>
  <PresentationFormat>Panoramiczny</PresentationFormat>
  <Paragraphs>15</Paragraphs>
  <Slides>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Motyw pakietu Office</vt:lpstr>
      <vt:lpstr>https://www.anaconda.com/products/individual</vt:lpstr>
      <vt:lpstr>Po instalacji Anacondy</vt:lpstr>
      <vt:lpstr>Instalacji nowego środowiska</vt:lpstr>
      <vt:lpstr>Uruchamianie Jupyter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https://www.anaconda.com/products/individual</dc:title>
  <dc:creator>Michał Maj</dc:creator>
  <cp:lastModifiedBy>Michał Maj</cp:lastModifiedBy>
  <cp:revision>2</cp:revision>
  <dcterms:created xsi:type="dcterms:W3CDTF">2020-10-09T16:05:33Z</dcterms:created>
  <dcterms:modified xsi:type="dcterms:W3CDTF">2020-10-09T16:16:08Z</dcterms:modified>
</cp:coreProperties>
</file>