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FC56-C6E5-4DD0-85E8-4786F6B4121F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0038-AB3B-4C9E-93F6-E757C09EB8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Programowanie</a:t>
            </a:r>
            <a:r>
              <a:rPr lang="en-US" dirty="0" smtClean="0"/>
              <a:t> </a:t>
            </a:r>
            <a:r>
              <a:rPr lang="en-US" dirty="0" err="1" smtClean="0"/>
              <a:t>automatycznych</a:t>
            </a:r>
            <a:r>
              <a:rPr lang="en-US" dirty="0" smtClean="0"/>
              <a:t> </a:t>
            </a:r>
            <a:r>
              <a:rPr lang="en-US" dirty="0" err="1" smtClean="0"/>
              <a:t>strategii</a:t>
            </a:r>
            <a:r>
              <a:rPr lang="en-US" dirty="0" smtClean="0"/>
              <a:t> </a:t>
            </a:r>
            <a:r>
              <a:rPr lang="en-US" dirty="0" err="1" smtClean="0"/>
              <a:t>transakcyjnych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Część</a:t>
            </a:r>
            <a:r>
              <a:rPr lang="en-US" dirty="0" smtClean="0"/>
              <a:t> 1 – </a:t>
            </a:r>
            <a:r>
              <a:rPr lang="en-US" dirty="0" err="1" smtClean="0"/>
              <a:t>szkolenie</a:t>
            </a:r>
            <a:r>
              <a:rPr lang="en-US" dirty="0" smtClean="0"/>
              <a:t> </a:t>
            </a:r>
            <a:r>
              <a:rPr lang="en-US" dirty="0" err="1" smtClean="0"/>
              <a:t>podstawowe</a:t>
            </a:r>
            <a:r>
              <a:rPr lang="en-US" dirty="0" smtClean="0"/>
              <a:t> (13.10.2015)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57800" y="5562600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Tomasz </a:t>
            </a:r>
            <a:r>
              <a:rPr lang="en-US" dirty="0" err="1" smtClean="0"/>
              <a:t>Waszczyk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rostokąt 3"/>
          <p:cNvSpPr/>
          <p:nvPr/>
        </p:nvSpPr>
        <p:spPr>
          <a:xfrm>
            <a:off x="3349357" y="3244334"/>
            <a:ext cx="2445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 honest with yourself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autorze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 to jest automat </a:t>
            </a:r>
            <a:r>
              <a:rPr lang="en-US" sz="2400" dirty="0" err="1" smtClean="0"/>
              <a:t>transakcyjny</a:t>
            </a:r>
            <a:r>
              <a:rPr lang="en-US" sz="2400" dirty="0" smtClean="0"/>
              <a:t> ?</a:t>
            </a:r>
          </a:p>
          <a:p>
            <a:r>
              <a:rPr lang="en-US" sz="2400" dirty="0" err="1" smtClean="0"/>
              <a:t>Platforma</a:t>
            </a:r>
            <a:r>
              <a:rPr lang="en-US" sz="2400" dirty="0" smtClean="0"/>
              <a:t> </a:t>
            </a:r>
            <a:r>
              <a:rPr lang="en-US" sz="2400" dirty="0" err="1" smtClean="0"/>
              <a:t>MetaTrader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strony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programisty</a:t>
            </a:r>
            <a:endParaRPr lang="en-US" sz="2400" dirty="0" smtClean="0"/>
          </a:p>
          <a:p>
            <a:r>
              <a:rPr lang="en-US" sz="2400" dirty="0" err="1" smtClean="0"/>
              <a:t>Wady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zalety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automatów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transakcyjnych</a:t>
            </a:r>
            <a:endParaRPr lang="en-US" sz="2400" dirty="0" smtClean="0"/>
          </a:p>
          <a:p>
            <a:r>
              <a:rPr lang="en-US" sz="2400" dirty="0" err="1" smtClean="0"/>
              <a:t>Wprowadzenie</a:t>
            </a:r>
            <a:r>
              <a:rPr lang="en-US" sz="2400" dirty="0" smtClean="0"/>
              <a:t> do </a:t>
            </a:r>
            <a:r>
              <a:rPr lang="en-US" sz="2400" dirty="0" err="1" smtClean="0"/>
              <a:t>MetaEditor</a:t>
            </a:r>
            <a:r>
              <a:rPr lang="en-US" sz="2400" dirty="0" smtClean="0"/>
              <a:t> </a:t>
            </a:r>
            <a:r>
              <a:rPr lang="en-US" sz="2400" dirty="0" err="1" smtClean="0"/>
              <a:t>oraz</a:t>
            </a:r>
            <a:r>
              <a:rPr lang="en-US" sz="2400" dirty="0" smtClean="0"/>
              <a:t> </a:t>
            </a:r>
            <a:r>
              <a:rPr lang="en-US" sz="2400" dirty="0" err="1" smtClean="0"/>
              <a:t>języka</a:t>
            </a:r>
            <a:r>
              <a:rPr lang="en-US" sz="2400" dirty="0" smtClean="0"/>
              <a:t> MQL</a:t>
            </a:r>
          </a:p>
          <a:p>
            <a:r>
              <a:rPr lang="en-US" sz="2400" dirty="0" err="1" smtClean="0"/>
              <a:t>Struktura</a:t>
            </a:r>
            <a:r>
              <a:rPr lang="en-US" sz="2400" dirty="0" smtClean="0"/>
              <a:t> </a:t>
            </a:r>
            <a:r>
              <a:rPr lang="en-US" sz="2400" dirty="0" err="1" smtClean="0"/>
              <a:t>świeczki</a:t>
            </a:r>
            <a:r>
              <a:rPr lang="en-US" sz="2400" dirty="0" smtClean="0"/>
              <a:t> w </a:t>
            </a:r>
            <a:r>
              <a:rPr lang="en-US" sz="2400" dirty="0" err="1" smtClean="0"/>
              <a:t>języku</a:t>
            </a:r>
            <a:r>
              <a:rPr lang="en-US" sz="2400" dirty="0" smtClean="0"/>
              <a:t> MQL</a:t>
            </a:r>
          </a:p>
          <a:p>
            <a:r>
              <a:rPr lang="en-US" sz="2400" dirty="0" err="1" smtClean="0"/>
              <a:t>Omówienie</a:t>
            </a:r>
            <a:r>
              <a:rPr lang="en-US" sz="2400" dirty="0" smtClean="0"/>
              <a:t> </a:t>
            </a:r>
            <a:r>
              <a:rPr lang="en-US" sz="2400" dirty="0" err="1" smtClean="0"/>
              <a:t>najprostszego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automatu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transakcyjnego</a:t>
            </a:r>
            <a:endParaRPr lang="en-US" sz="2400" dirty="0" smtClean="0"/>
          </a:p>
          <a:p>
            <a:r>
              <a:rPr lang="en-US" sz="2400" dirty="0" err="1" smtClean="0"/>
              <a:t>Wysyłanie</a:t>
            </a:r>
            <a:r>
              <a:rPr lang="en-US" sz="2400" dirty="0" smtClean="0"/>
              <a:t> </a:t>
            </a:r>
            <a:r>
              <a:rPr lang="en-US" sz="2400" dirty="0" err="1" smtClean="0"/>
              <a:t>zleceń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transakcyjnych</a:t>
            </a:r>
            <a:r>
              <a:rPr lang="en-US" sz="2400" dirty="0" smtClean="0"/>
              <a:t> </a:t>
            </a:r>
            <a:r>
              <a:rPr lang="en-US" sz="2400" dirty="0" err="1" smtClean="0"/>
              <a:t>oraz</a:t>
            </a:r>
            <a:r>
              <a:rPr lang="en-US" sz="2400" dirty="0" smtClean="0"/>
              <a:t> </a:t>
            </a:r>
            <a:r>
              <a:rPr lang="en-US" sz="2400" dirty="0" err="1" smtClean="0"/>
              <a:t>obliczanie</a:t>
            </a:r>
            <a:r>
              <a:rPr lang="en-US" sz="2400" dirty="0" smtClean="0"/>
              <a:t> </a:t>
            </a:r>
            <a:r>
              <a:rPr lang="en-US" sz="2400" dirty="0" err="1" smtClean="0"/>
              <a:t>poziomów</a:t>
            </a:r>
            <a:r>
              <a:rPr lang="en-US" sz="2400" dirty="0" smtClean="0"/>
              <a:t> stop loss w </a:t>
            </a:r>
            <a:r>
              <a:rPr lang="en-US" sz="2400" dirty="0" err="1" smtClean="0"/>
              <a:t>praktyce</a:t>
            </a:r>
            <a:endParaRPr lang="en-US" sz="2400" dirty="0" smtClean="0"/>
          </a:p>
          <a:p>
            <a:r>
              <a:rPr lang="en-US" sz="2400" dirty="0" smtClean="0"/>
              <a:t>W </a:t>
            </a:r>
            <a:r>
              <a:rPr lang="en-US" sz="2400" dirty="0" err="1" smtClean="0"/>
              <a:t>jaki</a:t>
            </a:r>
            <a:r>
              <a:rPr lang="en-US" sz="2400" dirty="0" smtClean="0"/>
              <a:t> </a:t>
            </a:r>
            <a:r>
              <a:rPr lang="en-US" sz="2400" dirty="0" err="1" smtClean="0"/>
              <a:t>sposób</a:t>
            </a:r>
            <a:r>
              <a:rPr lang="en-US" sz="2400" dirty="0" smtClean="0"/>
              <a:t> </a:t>
            </a:r>
            <a:r>
              <a:rPr lang="en-US" sz="2400" dirty="0" err="1" smtClean="0"/>
              <a:t>testować</a:t>
            </a:r>
            <a:r>
              <a:rPr lang="en-US" sz="2400" dirty="0" smtClean="0"/>
              <a:t> </a:t>
            </a:r>
            <a:r>
              <a:rPr lang="en-US" sz="2400" dirty="0" err="1" smtClean="0"/>
              <a:t>nasz</a:t>
            </a:r>
            <a:r>
              <a:rPr lang="en-US" sz="2400" dirty="0" smtClean="0"/>
              <a:t> automat – Tester </a:t>
            </a:r>
            <a:r>
              <a:rPr lang="en-US" sz="2400" dirty="0" err="1" smtClean="0"/>
              <a:t>Strategii</a:t>
            </a:r>
            <a:r>
              <a:rPr lang="en-US" sz="2400" dirty="0" smtClean="0"/>
              <a:t> </a:t>
            </a:r>
            <a:r>
              <a:rPr lang="en-US" sz="2400" dirty="0" err="1" smtClean="0"/>
              <a:t>wady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zalety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 </a:t>
            </a:r>
            <a:r>
              <a:rPr lang="en-US" dirty="0" err="1" smtClean="0"/>
              <a:t>transakcyjny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Pokaz na ekranie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Programowanie automatycznych strategii transakcyjnych</vt:lpstr>
      <vt:lpstr>Disclaimer</vt:lpstr>
      <vt:lpstr>O autorze</vt:lpstr>
      <vt:lpstr>Agenda</vt:lpstr>
      <vt:lpstr>Automat transakcyjny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automatycznych strategii transakcyjnych</dc:title>
  <dc:creator>Tomasz Waszczyk</dc:creator>
  <cp:lastModifiedBy>Tomasz Waszczyk</cp:lastModifiedBy>
  <cp:revision>3</cp:revision>
  <dcterms:created xsi:type="dcterms:W3CDTF">2015-10-04T17:53:37Z</dcterms:created>
  <dcterms:modified xsi:type="dcterms:W3CDTF">2015-10-04T18:08:06Z</dcterms:modified>
</cp:coreProperties>
</file>