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25,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60 identifiers, 60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261144"/>
            <a:ext cx="10911535" cy="392928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317983" y="1665465"/>
            <a:ext cx="9555729"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437248" y="1665465"/>
            <a:ext cx="731719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1751698" y="1665465"/>
            <a:ext cx="8688299"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185413" y="1665465"/>
            <a:ext cx="7820868"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5669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731520">
                <a:tc>
                  <a:txBody>
                    <a:bodyPr/>
                    <a:lstStyle/>
                    <a:p>
                      <a:r>
                        <a:t>MyList</a:t>
                      </a:r>
                    </a:p>
                  </a:txBody>
                  <a:tcPr/>
                </a:tc>
                <a:tc>
                  <a:txBody>
                    <a:bodyPr/>
                    <a:lstStyle/>
                    <a:p>
                      <a:r>
                        <a:t>mmu04721|Synaptic vesicle cycle - Mus musculus (house mouse)|-13.2;GO:0099504|synaptic vesicle cycle|-11.5;GO:0099003|vesicle-mediated transport in synapse|-10.9</a:t>
                      </a:r>
                    </a:p>
                  </a:txBody>
                  <a:tcPr/>
                </a:tc>
              </a:tr>
              <a:tr h="731520">
                <a:tc>
                  <a:txBody>
                    <a:bodyPr/>
                    <a:lstStyle/>
                    <a:p>
                      <a:r>
                        <a:t>MyList_MCODE_ALL</a:t>
                      </a:r>
                    </a:p>
                  </a:txBody>
                  <a:tcPr/>
                </a:tc>
                <a:tc>
                  <a:txBody>
                    <a:bodyPr/>
                    <a:lstStyle/>
                    <a:p>
                      <a:r>
                        <a:t>mmu04721|Synaptic vesicle cycle - Mus musculus (house mouse)|-14.8;GO:0099504|synaptic vesicle cycle|-14.0;GO:0099003|vesicle-mediated transport in synapse|-13.4</a:t>
                      </a:r>
                    </a:p>
                  </a:txBody>
                  <a:tcPr/>
                </a:tc>
              </a:tr>
              <a:tr h="731520">
                <a:tc>
                  <a:txBody>
                    <a:bodyPr/>
                    <a:lstStyle/>
                    <a:p>
                      <a:r>
                        <a:t>MyList_SUB1_MCODE_1</a:t>
                      </a:r>
                    </a:p>
                  </a:txBody>
                  <a:tcPr/>
                </a:tc>
                <a:tc>
                  <a:txBody>
                    <a:bodyPr/>
                    <a:lstStyle/>
                    <a:p>
                      <a:r>
                        <a:t>R-MMU-112315|Transmission across Chemical Synapses|-11.4;R-MMU-112316|Neuronal System|-10.2;mmu04721|Synaptic vesicle cycle - Mus musculus (house mouse)|-8.2</a:t>
                      </a:r>
                    </a:p>
                  </a:txBody>
                  <a:tcPr/>
                </a:tc>
              </a:tr>
              <a:tr h="731520">
                <a:tc>
                  <a:txBody>
                    <a:bodyPr/>
                    <a:lstStyle/>
                    <a:p>
                      <a:r>
                        <a:t>MyList_SUB1_MCODE_2</a:t>
                      </a:r>
                    </a:p>
                  </a:txBody>
                  <a:tcPr/>
                </a:tc>
                <a:tc>
                  <a:txBody>
                    <a:bodyPr/>
                    <a:lstStyle/>
                    <a:p>
                      <a:r>
                        <a:t>mmu04730|Long-term depression - Mus musculus (house mouse)|-15.4;WP232|G protein signaling pathways|-14.3;R-MMU-388396|GPCR downstream signalling|-9.5</a:t>
                      </a:r>
                    </a:p>
                  </a:txBody>
                  <a:tcPr/>
                </a:tc>
              </a:tr>
              <a:tr h="731520">
                <a:tc>
                  <a:txBody>
                    <a:bodyPr/>
                    <a:lstStyle/>
                    <a:p>
                      <a:r>
                        <a:t>MyList_SUB1_MCODE_3</a:t>
                      </a:r>
                    </a:p>
                  </a:txBody>
                  <a:tcPr/>
                </a:tc>
                <a:tc>
                  <a:txBody>
                    <a:bodyPr/>
                    <a:lstStyle/>
                    <a:p>
                      <a:r>
                        <a:t>GO:0048488|synaptic vesicle endocytosis|-7.7;GO:0140238|presynaptic endocytosis|-7.6;GO:0036465|synaptic vesicle recycling|-7.5</a:t>
                      </a:r>
                    </a:p>
                  </a:txBody>
                  <a:tcPr/>
                </a:tc>
              </a:tr>
              <a:tr h="731520">
                <a:tc>
                  <a:txBody>
                    <a:bodyPr/>
                    <a:lstStyle/>
                    <a:p>
                      <a:r>
                        <a:t>MyList_SUB4_MCODE_4</a:t>
                      </a:r>
                    </a:p>
                  </a:txBody>
                  <a:tcPr/>
                </a:tc>
                <a:tc>
                  <a:txBody>
                    <a:bodyPr/>
                    <a:lstStyle/>
                    <a:p>
                      <a:r>
                        <a:t>GO:0019725|cellular homeostasis|-4.4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