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672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2DA447-3596-4022-9D18-D3B6D65FF902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MY"/>
        </a:p>
      </dgm:t>
    </dgm:pt>
    <dgm:pt modelId="{AB56A6B7-A2AD-40C0-A4D5-E382F187BB53}">
      <dgm:prSet phldrT="[Text]"/>
      <dgm:spPr/>
      <dgm:t>
        <a:bodyPr/>
        <a:lstStyle/>
        <a:p>
          <a:r>
            <a:rPr lang="en-MY" dirty="0"/>
            <a:t>Input</a:t>
          </a:r>
        </a:p>
      </dgm:t>
    </dgm:pt>
    <dgm:pt modelId="{C1BB36B5-26B3-4D10-9AE0-AE31F99C825A}" type="parTrans" cxnId="{C0D06CAB-7A32-4379-A809-2F73E5C53421}">
      <dgm:prSet/>
      <dgm:spPr/>
      <dgm:t>
        <a:bodyPr/>
        <a:lstStyle/>
        <a:p>
          <a:endParaRPr lang="en-MY"/>
        </a:p>
      </dgm:t>
    </dgm:pt>
    <dgm:pt modelId="{C14ECD7D-BF4D-44D1-9317-54760E1096E3}" type="sibTrans" cxnId="{C0D06CAB-7A32-4379-A809-2F73E5C53421}">
      <dgm:prSet/>
      <dgm:spPr/>
      <dgm:t>
        <a:bodyPr/>
        <a:lstStyle/>
        <a:p>
          <a:endParaRPr lang="en-MY"/>
        </a:p>
      </dgm:t>
    </dgm:pt>
    <dgm:pt modelId="{A18CB359-2F6B-4B5D-91F6-87422935EFD7}">
      <dgm:prSet phldrT="[Text]"/>
      <dgm:spPr/>
      <dgm:t>
        <a:bodyPr/>
        <a:lstStyle/>
        <a:p>
          <a:r>
            <a:rPr lang="en-MY" dirty="0"/>
            <a:t>Past papers</a:t>
          </a:r>
        </a:p>
      </dgm:t>
    </dgm:pt>
    <dgm:pt modelId="{5C434C6E-44C1-4E61-BF45-6699BDC73EAD}" type="parTrans" cxnId="{C8D518B9-ACDD-42CA-B47B-EF450FD8ADC7}">
      <dgm:prSet/>
      <dgm:spPr/>
      <dgm:t>
        <a:bodyPr/>
        <a:lstStyle/>
        <a:p>
          <a:endParaRPr lang="en-MY"/>
        </a:p>
      </dgm:t>
    </dgm:pt>
    <dgm:pt modelId="{030D2790-2C18-4C86-81AA-4FA69A12A0AC}" type="sibTrans" cxnId="{C8D518B9-ACDD-42CA-B47B-EF450FD8ADC7}">
      <dgm:prSet/>
      <dgm:spPr/>
      <dgm:t>
        <a:bodyPr/>
        <a:lstStyle/>
        <a:p>
          <a:endParaRPr lang="en-MY"/>
        </a:p>
      </dgm:t>
    </dgm:pt>
    <dgm:pt modelId="{FF82CA70-B2D9-484A-8928-D607EDDFDCDF}">
      <dgm:prSet phldrT="[Text]"/>
      <dgm:spPr/>
      <dgm:t>
        <a:bodyPr/>
        <a:lstStyle/>
        <a:p>
          <a:r>
            <a:rPr lang="en-MY" dirty="0"/>
            <a:t>Exercises</a:t>
          </a:r>
        </a:p>
      </dgm:t>
    </dgm:pt>
    <dgm:pt modelId="{47B99835-8528-4E5D-ABD8-C959EAEC86D4}" type="parTrans" cxnId="{1CAFF0F2-8C3D-4509-BF8F-34539ADA0327}">
      <dgm:prSet/>
      <dgm:spPr/>
      <dgm:t>
        <a:bodyPr/>
        <a:lstStyle/>
        <a:p>
          <a:endParaRPr lang="en-MY"/>
        </a:p>
      </dgm:t>
    </dgm:pt>
    <dgm:pt modelId="{F2AE48E0-2562-4D33-B31D-7875F2AFC77C}" type="sibTrans" cxnId="{1CAFF0F2-8C3D-4509-BF8F-34539ADA0327}">
      <dgm:prSet/>
      <dgm:spPr/>
      <dgm:t>
        <a:bodyPr/>
        <a:lstStyle/>
        <a:p>
          <a:endParaRPr lang="en-MY"/>
        </a:p>
      </dgm:t>
    </dgm:pt>
    <dgm:pt modelId="{A857344E-DEED-46E9-ADB5-AA6EA7571F85}">
      <dgm:prSet phldrT="[Text]"/>
      <dgm:spPr/>
      <dgm:t>
        <a:bodyPr/>
        <a:lstStyle/>
        <a:p>
          <a:r>
            <a:rPr lang="en-MY" dirty="0"/>
            <a:t>Database</a:t>
          </a:r>
        </a:p>
      </dgm:t>
    </dgm:pt>
    <dgm:pt modelId="{05E2F2F8-C29E-41FD-A437-5F478B11E707}" type="parTrans" cxnId="{A10784A6-67F9-4135-A2B2-E7B4A88345FF}">
      <dgm:prSet/>
      <dgm:spPr/>
      <dgm:t>
        <a:bodyPr/>
        <a:lstStyle/>
        <a:p>
          <a:endParaRPr lang="en-MY"/>
        </a:p>
      </dgm:t>
    </dgm:pt>
    <dgm:pt modelId="{B71FC555-11C5-477E-9DBC-700584E8A871}" type="sibTrans" cxnId="{A10784A6-67F9-4135-A2B2-E7B4A88345FF}">
      <dgm:prSet/>
      <dgm:spPr/>
      <dgm:t>
        <a:bodyPr/>
        <a:lstStyle/>
        <a:p>
          <a:endParaRPr lang="en-MY"/>
        </a:p>
      </dgm:t>
    </dgm:pt>
    <dgm:pt modelId="{655E9ABA-A3C5-4838-B4D5-40D917F13F7B}">
      <dgm:prSet phldrT="[Text]"/>
      <dgm:spPr/>
      <dgm:t>
        <a:bodyPr/>
        <a:lstStyle/>
        <a:p>
          <a:r>
            <a:rPr lang="en-MY" dirty="0"/>
            <a:t>PDF viewer</a:t>
          </a:r>
        </a:p>
      </dgm:t>
    </dgm:pt>
    <dgm:pt modelId="{3B6AC238-18EA-4492-84BD-FA61DFC8816E}" type="parTrans" cxnId="{52E3EBEB-17B4-439D-9569-94A14B0529CE}">
      <dgm:prSet/>
      <dgm:spPr/>
      <dgm:t>
        <a:bodyPr/>
        <a:lstStyle/>
        <a:p>
          <a:endParaRPr lang="en-MY"/>
        </a:p>
      </dgm:t>
    </dgm:pt>
    <dgm:pt modelId="{8575D337-FDC8-4C35-80D7-72C5A9E4C64A}" type="sibTrans" cxnId="{52E3EBEB-17B4-439D-9569-94A14B0529CE}">
      <dgm:prSet/>
      <dgm:spPr/>
      <dgm:t>
        <a:bodyPr/>
        <a:lstStyle/>
        <a:p>
          <a:endParaRPr lang="en-MY"/>
        </a:p>
      </dgm:t>
    </dgm:pt>
    <dgm:pt modelId="{8D831EFF-CA78-45D2-A6E8-6398EE37F2C6}">
      <dgm:prSet phldrT="[Text]"/>
      <dgm:spPr/>
      <dgm:t>
        <a:bodyPr/>
        <a:lstStyle/>
        <a:p>
          <a:r>
            <a:rPr lang="en-MY" dirty="0"/>
            <a:t>JSON/ </a:t>
          </a:r>
          <a:r>
            <a:rPr lang="en-MY" dirty="0" err="1"/>
            <a:t>Dict</a:t>
          </a:r>
          <a:endParaRPr lang="en-MY" dirty="0"/>
        </a:p>
      </dgm:t>
    </dgm:pt>
    <dgm:pt modelId="{04F06DD2-5E8F-4282-9A40-C546DEE1DFED}" type="parTrans" cxnId="{F4EF4055-63EC-4162-9451-5AA0CC7A5EE8}">
      <dgm:prSet/>
      <dgm:spPr/>
      <dgm:t>
        <a:bodyPr/>
        <a:lstStyle/>
        <a:p>
          <a:endParaRPr lang="en-MY"/>
        </a:p>
      </dgm:t>
    </dgm:pt>
    <dgm:pt modelId="{25436645-A2E7-430D-A637-9A0ECCAABCB4}" type="sibTrans" cxnId="{F4EF4055-63EC-4162-9451-5AA0CC7A5EE8}">
      <dgm:prSet/>
      <dgm:spPr/>
      <dgm:t>
        <a:bodyPr/>
        <a:lstStyle/>
        <a:p>
          <a:endParaRPr lang="en-MY"/>
        </a:p>
      </dgm:t>
    </dgm:pt>
    <dgm:pt modelId="{07E94B08-A286-4956-94A8-E44CE704FD21}">
      <dgm:prSet phldrT="[Text]"/>
      <dgm:spPr/>
      <dgm:t>
        <a:bodyPr/>
        <a:lstStyle/>
        <a:p>
          <a:r>
            <a:rPr lang="en-MY" dirty="0"/>
            <a:t>AI71</a:t>
          </a:r>
        </a:p>
      </dgm:t>
    </dgm:pt>
    <dgm:pt modelId="{504117C7-7DC1-4A9D-A69F-B3F5B515F45D}" type="parTrans" cxnId="{43B6BB70-AC13-45E4-A927-C763C9210DBC}">
      <dgm:prSet/>
      <dgm:spPr/>
      <dgm:t>
        <a:bodyPr/>
        <a:lstStyle/>
        <a:p>
          <a:endParaRPr lang="en-MY"/>
        </a:p>
      </dgm:t>
    </dgm:pt>
    <dgm:pt modelId="{ED52786D-EA12-4444-B586-7EA080264340}" type="sibTrans" cxnId="{43B6BB70-AC13-45E4-A927-C763C9210DBC}">
      <dgm:prSet/>
      <dgm:spPr/>
      <dgm:t>
        <a:bodyPr/>
        <a:lstStyle/>
        <a:p>
          <a:endParaRPr lang="en-MY"/>
        </a:p>
      </dgm:t>
    </dgm:pt>
    <dgm:pt modelId="{86B2EAA8-3DCD-40D0-9901-302E2ECCCFA8}">
      <dgm:prSet phldrT="[Text]"/>
      <dgm:spPr/>
      <dgm:t>
        <a:bodyPr/>
        <a:lstStyle/>
        <a:p>
          <a:r>
            <a:rPr lang="en-MY" dirty="0"/>
            <a:t>Constraints – Scope</a:t>
          </a:r>
        </a:p>
      </dgm:t>
    </dgm:pt>
    <dgm:pt modelId="{882FF751-A736-4F29-BB35-4A306C79B38C}" type="parTrans" cxnId="{D9528478-146B-49B2-AD64-EC3330C5B77F}">
      <dgm:prSet/>
      <dgm:spPr/>
      <dgm:t>
        <a:bodyPr/>
        <a:lstStyle/>
        <a:p>
          <a:endParaRPr lang="en-MY"/>
        </a:p>
      </dgm:t>
    </dgm:pt>
    <dgm:pt modelId="{2B0E40C0-6B0D-4DC1-8598-111C86ECE660}" type="sibTrans" cxnId="{D9528478-146B-49B2-AD64-EC3330C5B77F}">
      <dgm:prSet/>
      <dgm:spPr/>
      <dgm:t>
        <a:bodyPr/>
        <a:lstStyle/>
        <a:p>
          <a:endParaRPr lang="en-MY"/>
        </a:p>
      </dgm:t>
    </dgm:pt>
    <dgm:pt modelId="{1970B67E-99C9-441A-85C3-67470D120717}">
      <dgm:prSet phldrT="[Text]"/>
      <dgm:spPr/>
      <dgm:t>
        <a:bodyPr/>
        <a:lstStyle/>
        <a:p>
          <a:r>
            <a:rPr lang="en-MY" dirty="0"/>
            <a:t>Textbook</a:t>
          </a:r>
        </a:p>
      </dgm:t>
    </dgm:pt>
    <dgm:pt modelId="{A6F1C948-1C60-4D60-A2F7-BF66985B947C}" type="parTrans" cxnId="{85411543-5C5A-457C-8C40-56FCA38F99A8}">
      <dgm:prSet/>
      <dgm:spPr/>
      <dgm:t>
        <a:bodyPr/>
        <a:lstStyle/>
        <a:p>
          <a:endParaRPr lang="en-MY"/>
        </a:p>
      </dgm:t>
    </dgm:pt>
    <dgm:pt modelId="{FE6A318F-B6DD-4BBA-AD3C-29F8580D06C7}" type="sibTrans" cxnId="{85411543-5C5A-457C-8C40-56FCA38F99A8}">
      <dgm:prSet/>
      <dgm:spPr/>
      <dgm:t>
        <a:bodyPr/>
        <a:lstStyle/>
        <a:p>
          <a:endParaRPr lang="en-MY"/>
        </a:p>
      </dgm:t>
    </dgm:pt>
    <dgm:pt modelId="{217D66A8-75BE-4E69-BE7D-DD548964DB7F}">
      <dgm:prSet phldrT="[Text]"/>
      <dgm:spPr/>
      <dgm:t>
        <a:bodyPr/>
        <a:lstStyle/>
        <a:p>
          <a:r>
            <a:rPr lang="en-MY" dirty="0"/>
            <a:t>HTML</a:t>
          </a:r>
        </a:p>
      </dgm:t>
    </dgm:pt>
    <dgm:pt modelId="{A2C7BAA1-EFEA-482C-B2E4-8392E5E53B79}" type="parTrans" cxnId="{E8D765FD-00D1-4F54-B09A-711857E6F1F5}">
      <dgm:prSet/>
      <dgm:spPr/>
      <dgm:t>
        <a:bodyPr/>
        <a:lstStyle/>
        <a:p>
          <a:endParaRPr lang="en-MY"/>
        </a:p>
      </dgm:t>
    </dgm:pt>
    <dgm:pt modelId="{35063330-8827-4354-9362-BE36BD02697B}" type="sibTrans" cxnId="{E8D765FD-00D1-4F54-B09A-711857E6F1F5}">
      <dgm:prSet/>
      <dgm:spPr/>
      <dgm:t>
        <a:bodyPr/>
        <a:lstStyle/>
        <a:p>
          <a:endParaRPr lang="en-MY"/>
        </a:p>
      </dgm:t>
    </dgm:pt>
    <dgm:pt modelId="{07FCF405-106B-4900-85E1-4A2D04196675}">
      <dgm:prSet phldrT="[Text]"/>
      <dgm:spPr/>
      <dgm:t>
        <a:bodyPr/>
        <a:lstStyle/>
        <a:p>
          <a:r>
            <a:rPr lang="en-MY" dirty="0"/>
            <a:t>Difficulty</a:t>
          </a:r>
        </a:p>
      </dgm:t>
    </dgm:pt>
    <dgm:pt modelId="{0D3A9B21-55E6-4663-A23E-0E8DDC428C13}" type="parTrans" cxnId="{0E76AB45-7244-40CA-B783-632972728728}">
      <dgm:prSet/>
      <dgm:spPr/>
      <dgm:t>
        <a:bodyPr/>
        <a:lstStyle/>
        <a:p>
          <a:endParaRPr lang="en-MY"/>
        </a:p>
      </dgm:t>
    </dgm:pt>
    <dgm:pt modelId="{4512AD03-1638-4B51-A807-99FAEC0DF3B9}" type="sibTrans" cxnId="{0E76AB45-7244-40CA-B783-632972728728}">
      <dgm:prSet/>
      <dgm:spPr/>
      <dgm:t>
        <a:bodyPr/>
        <a:lstStyle/>
        <a:p>
          <a:endParaRPr lang="en-MY"/>
        </a:p>
      </dgm:t>
    </dgm:pt>
    <dgm:pt modelId="{0F166588-D8F5-4EC1-9D3F-1A34BC277834}">
      <dgm:prSet phldrT="[Text]"/>
      <dgm:spPr/>
      <dgm:t>
        <a:bodyPr/>
        <a:lstStyle/>
        <a:p>
          <a:r>
            <a:rPr lang="en-MY" dirty="0"/>
            <a:t>Format</a:t>
          </a:r>
        </a:p>
      </dgm:t>
    </dgm:pt>
    <dgm:pt modelId="{7D0A0AE9-A9EC-4B66-ABBF-63E821A046A3}" type="parTrans" cxnId="{6EDA389F-D60A-4354-A628-D4C04A1A5412}">
      <dgm:prSet/>
      <dgm:spPr/>
      <dgm:t>
        <a:bodyPr/>
        <a:lstStyle/>
        <a:p>
          <a:endParaRPr lang="en-MY"/>
        </a:p>
      </dgm:t>
    </dgm:pt>
    <dgm:pt modelId="{58D4AFE6-272C-4023-8528-E7184E59FEFF}" type="sibTrans" cxnId="{6EDA389F-D60A-4354-A628-D4C04A1A5412}">
      <dgm:prSet/>
      <dgm:spPr/>
      <dgm:t>
        <a:bodyPr/>
        <a:lstStyle/>
        <a:p>
          <a:endParaRPr lang="en-MY"/>
        </a:p>
      </dgm:t>
    </dgm:pt>
    <dgm:pt modelId="{3E6D1BEC-25A7-42BB-92E3-C41CE2ECA020}">
      <dgm:prSet phldrT="[Text]"/>
      <dgm:spPr/>
      <dgm:t>
        <a:bodyPr/>
        <a:lstStyle/>
        <a:p>
          <a:r>
            <a:rPr lang="en-MY" dirty="0"/>
            <a:t>Mutual Feedback</a:t>
          </a:r>
        </a:p>
      </dgm:t>
    </dgm:pt>
    <dgm:pt modelId="{B3DF8952-E211-4A01-AAA4-5811C5BA0D1D}" type="parTrans" cxnId="{65B44E89-BF1C-4864-80ED-B37A97164BEE}">
      <dgm:prSet/>
      <dgm:spPr/>
      <dgm:t>
        <a:bodyPr/>
        <a:lstStyle/>
        <a:p>
          <a:endParaRPr lang="en-MY"/>
        </a:p>
      </dgm:t>
    </dgm:pt>
    <dgm:pt modelId="{BDFE4DF5-DA3D-409D-96B6-35570AF395F4}" type="sibTrans" cxnId="{65B44E89-BF1C-4864-80ED-B37A97164BEE}">
      <dgm:prSet/>
      <dgm:spPr/>
      <dgm:t>
        <a:bodyPr/>
        <a:lstStyle/>
        <a:p>
          <a:endParaRPr lang="en-MY"/>
        </a:p>
      </dgm:t>
    </dgm:pt>
    <dgm:pt modelId="{142F6CE4-1A76-4018-8AE6-11EE53125C79}">
      <dgm:prSet phldrT="[Text]"/>
      <dgm:spPr/>
      <dgm:t>
        <a:bodyPr/>
        <a:lstStyle/>
        <a:p>
          <a:r>
            <a:rPr lang="en-MY" dirty="0"/>
            <a:t>Extract format</a:t>
          </a:r>
        </a:p>
      </dgm:t>
    </dgm:pt>
    <dgm:pt modelId="{963DB69F-8304-46E0-9320-B06624491C36}" type="parTrans" cxnId="{96C5D721-1B3B-444C-B813-7545CD5E456A}">
      <dgm:prSet/>
      <dgm:spPr/>
      <dgm:t>
        <a:bodyPr/>
        <a:lstStyle/>
        <a:p>
          <a:endParaRPr lang="en-MY"/>
        </a:p>
      </dgm:t>
    </dgm:pt>
    <dgm:pt modelId="{C2A29AED-9130-4572-B8EA-7161C716B88C}" type="sibTrans" cxnId="{96C5D721-1B3B-444C-B813-7545CD5E456A}">
      <dgm:prSet/>
      <dgm:spPr/>
      <dgm:t>
        <a:bodyPr/>
        <a:lstStyle/>
        <a:p>
          <a:endParaRPr lang="en-MY"/>
        </a:p>
      </dgm:t>
    </dgm:pt>
    <dgm:pt modelId="{E60CE667-9D57-4DE3-A600-9732AC05EAA3}">
      <dgm:prSet phldrT="[Text]"/>
      <dgm:spPr/>
      <dgm:t>
        <a:bodyPr/>
        <a:lstStyle/>
        <a:p>
          <a:r>
            <a:rPr lang="en-MY" dirty="0"/>
            <a:t>Parse prompts</a:t>
          </a:r>
        </a:p>
      </dgm:t>
    </dgm:pt>
    <dgm:pt modelId="{E9997E12-1180-42D5-AFA5-1D7EC2EB7263}" type="parTrans" cxnId="{4C8901BC-6959-449D-9E9C-0D92CB22F4D7}">
      <dgm:prSet/>
      <dgm:spPr/>
      <dgm:t>
        <a:bodyPr/>
        <a:lstStyle/>
        <a:p>
          <a:endParaRPr lang="en-MY"/>
        </a:p>
      </dgm:t>
    </dgm:pt>
    <dgm:pt modelId="{277EE7AF-8D07-4FF1-90AB-61463632159D}" type="sibTrans" cxnId="{4C8901BC-6959-449D-9E9C-0D92CB22F4D7}">
      <dgm:prSet/>
      <dgm:spPr/>
      <dgm:t>
        <a:bodyPr/>
        <a:lstStyle/>
        <a:p>
          <a:endParaRPr lang="en-MY"/>
        </a:p>
      </dgm:t>
    </dgm:pt>
    <dgm:pt modelId="{A625C204-1B60-4B80-8F5B-CDFBEE2FC71B}" type="pres">
      <dgm:prSet presAssocID="{602DA447-3596-4022-9D18-D3B6D65FF902}" presName="theList" presStyleCnt="0">
        <dgm:presLayoutVars>
          <dgm:dir/>
          <dgm:animLvl val="lvl"/>
          <dgm:resizeHandles val="exact"/>
        </dgm:presLayoutVars>
      </dgm:prSet>
      <dgm:spPr/>
    </dgm:pt>
    <dgm:pt modelId="{11254605-CFBC-4308-87B5-1C6ED3FD27C1}" type="pres">
      <dgm:prSet presAssocID="{AB56A6B7-A2AD-40C0-A4D5-E382F187BB53}" presName="compNode" presStyleCnt="0"/>
      <dgm:spPr/>
    </dgm:pt>
    <dgm:pt modelId="{8A4955F1-01C9-4AF2-8EA2-A45EAD0B7706}" type="pres">
      <dgm:prSet presAssocID="{AB56A6B7-A2AD-40C0-A4D5-E382F187BB53}" presName="noGeometry" presStyleCnt="0"/>
      <dgm:spPr/>
    </dgm:pt>
    <dgm:pt modelId="{22EBE40B-CB9B-4281-8996-C768370C13AF}" type="pres">
      <dgm:prSet presAssocID="{AB56A6B7-A2AD-40C0-A4D5-E382F187BB53}" presName="childTextVisible" presStyleLbl="bgAccFollowNode1" presStyleIdx="0" presStyleCnt="3" custScaleX="99739" custScaleY="100148">
        <dgm:presLayoutVars>
          <dgm:bulletEnabled val="1"/>
        </dgm:presLayoutVars>
      </dgm:prSet>
      <dgm:spPr/>
    </dgm:pt>
    <dgm:pt modelId="{5A4CDBEA-0232-4B37-B57D-176567080008}" type="pres">
      <dgm:prSet presAssocID="{AB56A6B7-A2AD-40C0-A4D5-E382F187BB53}" presName="childTextHidden" presStyleLbl="bgAccFollowNode1" presStyleIdx="0" presStyleCnt="3"/>
      <dgm:spPr/>
    </dgm:pt>
    <dgm:pt modelId="{46D5A2C4-AA18-4810-95B8-8DDE75FE0086}" type="pres">
      <dgm:prSet presAssocID="{AB56A6B7-A2AD-40C0-A4D5-E382F187BB5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E24230E-30FC-4867-A9FF-17CACFEB1E05}" type="pres">
      <dgm:prSet presAssocID="{AB56A6B7-A2AD-40C0-A4D5-E382F187BB53}" presName="aSpace" presStyleCnt="0"/>
      <dgm:spPr/>
    </dgm:pt>
    <dgm:pt modelId="{A577BCB2-8E22-4B84-8012-6F965F8B5D70}" type="pres">
      <dgm:prSet presAssocID="{A857344E-DEED-46E9-ADB5-AA6EA7571F85}" presName="compNode" presStyleCnt="0"/>
      <dgm:spPr/>
    </dgm:pt>
    <dgm:pt modelId="{0474D7DF-BE5B-46BB-9B09-F25DD25E4DBB}" type="pres">
      <dgm:prSet presAssocID="{A857344E-DEED-46E9-ADB5-AA6EA7571F85}" presName="noGeometry" presStyleCnt="0"/>
      <dgm:spPr/>
    </dgm:pt>
    <dgm:pt modelId="{E37D47E2-5C08-41E0-9919-23024277F80F}" type="pres">
      <dgm:prSet presAssocID="{A857344E-DEED-46E9-ADB5-AA6EA7571F85}" presName="childTextVisible" presStyleLbl="bgAccFollowNode1" presStyleIdx="1" presStyleCnt="3">
        <dgm:presLayoutVars>
          <dgm:bulletEnabled val="1"/>
        </dgm:presLayoutVars>
      </dgm:prSet>
      <dgm:spPr/>
    </dgm:pt>
    <dgm:pt modelId="{B924A423-5F4A-461E-80FC-5B7ADCE938CB}" type="pres">
      <dgm:prSet presAssocID="{A857344E-DEED-46E9-ADB5-AA6EA7571F85}" presName="childTextHidden" presStyleLbl="bgAccFollowNode1" presStyleIdx="1" presStyleCnt="3"/>
      <dgm:spPr/>
    </dgm:pt>
    <dgm:pt modelId="{BD1EB8CE-D4F7-485E-B354-C03E795C7A03}" type="pres">
      <dgm:prSet presAssocID="{A857344E-DEED-46E9-ADB5-AA6EA7571F8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3447F5C-7286-4690-A353-B74D76B1109F}" type="pres">
      <dgm:prSet presAssocID="{A857344E-DEED-46E9-ADB5-AA6EA7571F85}" presName="aSpace" presStyleCnt="0"/>
      <dgm:spPr/>
    </dgm:pt>
    <dgm:pt modelId="{9F1E853D-4E78-4796-A69E-0822D8A70126}" type="pres">
      <dgm:prSet presAssocID="{07E94B08-A286-4956-94A8-E44CE704FD21}" presName="compNode" presStyleCnt="0"/>
      <dgm:spPr/>
    </dgm:pt>
    <dgm:pt modelId="{144464F3-F83D-40C7-B1C4-BEF9E5D1999C}" type="pres">
      <dgm:prSet presAssocID="{07E94B08-A286-4956-94A8-E44CE704FD21}" presName="noGeometry" presStyleCnt="0"/>
      <dgm:spPr/>
    </dgm:pt>
    <dgm:pt modelId="{A48EEAA2-B846-491C-A596-EECFDF437F98}" type="pres">
      <dgm:prSet presAssocID="{07E94B08-A286-4956-94A8-E44CE704FD21}" presName="childTextVisible" presStyleLbl="bgAccFollowNode1" presStyleIdx="2" presStyleCnt="3">
        <dgm:presLayoutVars>
          <dgm:bulletEnabled val="1"/>
        </dgm:presLayoutVars>
      </dgm:prSet>
      <dgm:spPr/>
    </dgm:pt>
    <dgm:pt modelId="{811DACC3-BCA1-40D2-B068-8BF132F11E0C}" type="pres">
      <dgm:prSet presAssocID="{07E94B08-A286-4956-94A8-E44CE704FD21}" presName="childTextHidden" presStyleLbl="bgAccFollowNode1" presStyleIdx="2" presStyleCnt="3"/>
      <dgm:spPr/>
    </dgm:pt>
    <dgm:pt modelId="{7E3A4AC7-6DE4-4341-A92D-B759E02556E5}" type="pres">
      <dgm:prSet presAssocID="{07E94B08-A286-4956-94A8-E44CE704FD2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0C61400-7650-4EC3-BF03-30F88B4FC167}" type="presOf" srcId="{3E6D1BEC-25A7-42BB-92E3-C41CE2ECA020}" destId="{A48EEAA2-B846-491C-A596-EECFDF437F98}" srcOrd="0" destOrd="3" presId="urn:microsoft.com/office/officeart/2005/8/layout/hProcess6"/>
    <dgm:cxn modelId="{FB26FE0C-22E8-4508-A39F-0B13CC28A56F}" type="presOf" srcId="{217D66A8-75BE-4E69-BE7D-DD548964DB7F}" destId="{B924A423-5F4A-461E-80FC-5B7ADCE938CB}" srcOrd="1" destOrd="2" presId="urn:microsoft.com/office/officeart/2005/8/layout/hProcess6"/>
    <dgm:cxn modelId="{88B80018-45AA-4ED1-9BF9-0A2EC4015934}" type="presOf" srcId="{07FCF405-106B-4900-85E1-4A2D04196675}" destId="{811DACC3-BCA1-40D2-B068-8BF132F11E0C}" srcOrd="1" destOrd="1" presId="urn:microsoft.com/office/officeart/2005/8/layout/hProcess6"/>
    <dgm:cxn modelId="{96C5D721-1B3B-444C-B813-7545CD5E456A}" srcId="{A857344E-DEED-46E9-ADB5-AA6EA7571F85}" destId="{142F6CE4-1A76-4018-8AE6-11EE53125C79}" srcOrd="0" destOrd="0" parTransId="{963DB69F-8304-46E0-9320-B06624491C36}" sibTransId="{C2A29AED-9130-4572-B8EA-7161C716B88C}"/>
    <dgm:cxn modelId="{66ACEA2A-1CEA-474E-931E-DAB3CC0F9144}" type="presOf" srcId="{07E94B08-A286-4956-94A8-E44CE704FD21}" destId="{7E3A4AC7-6DE4-4341-A92D-B759E02556E5}" srcOrd="0" destOrd="0" presId="urn:microsoft.com/office/officeart/2005/8/layout/hProcess6"/>
    <dgm:cxn modelId="{B3B8863D-9B4E-4178-896C-B36A9118FA06}" type="presOf" srcId="{1970B67E-99C9-441A-85C3-67470D120717}" destId="{5A4CDBEA-0232-4B37-B57D-176567080008}" srcOrd="1" destOrd="2" presId="urn:microsoft.com/office/officeart/2005/8/layout/hProcess6"/>
    <dgm:cxn modelId="{72B9B341-3ACD-47AA-BCDF-F45B5E5BAEB4}" type="presOf" srcId="{A18CB359-2F6B-4B5D-91F6-87422935EFD7}" destId="{22EBE40B-CB9B-4281-8996-C768370C13AF}" srcOrd="0" destOrd="0" presId="urn:microsoft.com/office/officeart/2005/8/layout/hProcess6"/>
    <dgm:cxn modelId="{85411543-5C5A-457C-8C40-56FCA38F99A8}" srcId="{AB56A6B7-A2AD-40C0-A4D5-E382F187BB53}" destId="{1970B67E-99C9-441A-85C3-67470D120717}" srcOrd="2" destOrd="0" parTransId="{A6F1C948-1C60-4D60-A2F7-BF66985B947C}" sibTransId="{FE6A318F-B6DD-4BBA-AD3C-29F8580D06C7}"/>
    <dgm:cxn modelId="{F9412963-FC89-4F10-B9CB-C542BB5F601F}" type="presOf" srcId="{8D831EFF-CA78-45D2-A6E8-6398EE37F2C6}" destId="{E37D47E2-5C08-41E0-9919-23024277F80F}" srcOrd="0" destOrd="3" presId="urn:microsoft.com/office/officeart/2005/8/layout/hProcess6"/>
    <dgm:cxn modelId="{0E76AB45-7244-40CA-B783-632972728728}" srcId="{07E94B08-A286-4956-94A8-E44CE704FD21}" destId="{07FCF405-106B-4900-85E1-4A2D04196675}" srcOrd="1" destOrd="0" parTransId="{0D3A9B21-55E6-4663-A23E-0E8DDC428C13}" sibTransId="{4512AD03-1638-4B51-A807-99FAEC0DF3B9}"/>
    <dgm:cxn modelId="{A5D88068-FA30-445C-8FC6-595C69B1F36D}" type="presOf" srcId="{AB56A6B7-A2AD-40C0-A4D5-E382F187BB53}" destId="{46D5A2C4-AA18-4810-95B8-8DDE75FE0086}" srcOrd="0" destOrd="0" presId="urn:microsoft.com/office/officeart/2005/8/layout/hProcess6"/>
    <dgm:cxn modelId="{624E104E-16F0-4116-9EE4-1796D3F0C50A}" type="presOf" srcId="{655E9ABA-A3C5-4838-B4D5-40D917F13F7B}" destId="{B924A423-5F4A-461E-80FC-5B7ADCE938CB}" srcOrd="1" destOrd="1" presId="urn:microsoft.com/office/officeart/2005/8/layout/hProcess6"/>
    <dgm:cxn modelId="{84B2886E-0633-48C3-86D5-9FA1B70713CE}" type="presOf" srcId="{142F6CE4-1A76-4018-8AE6-11EE53125C79}" destId="{B924A423-5F4A-461E-80FC-5B7ADCE938CB}" srcOrd="1" destOrd="0" presId="urn:microsoft.com/office/officeart/2005/8/layout/hProcess6"/>
    <dgm:cxn modelId="{97A3D96F-9E93-463B-983F-C632DDF1B587}" type="presOf" srcId="{FF82CA70-B2D9-484A-8928-D607EDDFDCDF}" destId="{5A4CDBEA-0232-4B37-B57D-176567080008}" srcOrd="1" destOrd="1" presId="urn:microsoft.com/office/officeart/2005/8/layout/hProcess6"/>
    <dgm:cxn modelId="{617A7750-5DAE-4296-8561-754B7E5E696B}" type="presOf" srcId="{86B2EAA8-3DCD-40D0-9901-302E2ECCCFA8}" destId="{A48EEAA2-B846-491C-A596-EECFDF437F98}" srcOrd="0" destOrd="0" presId="urn:microsoft.com/office/officeart/2005/8/layout/hProcess6"/>
    <dgm:cxn modelId="{43B6BB70-AC13-45E4-A927-C763C9210DBC}" srcId="{602DA447-3596-4022-9D18-D3B6D65FF902}" destId="{07E94B08-A286-4956-94A8-E44CE704FD21}" srcOrd="2" destOrd="0" parTransId="{504117C7-7DC1-4A9D-A69F-B3F5B515F45D}" sibTransId="{ED52786D-EA12-4444-B586-7EA080264340}"/>
    <dgm:cxn modelId="{4AA3C452-D31A-4121-8AA4-FCD061277714}" type="presOf" srcId="{07FCF405-106B-4900-85E1-4A2D04196675}" destId="{A48EEAA2-B846-491C-A596-EECFDF437F98}" srcOrd="0" destOrd="1" presId="urn:microsoft.com/office/officeart/2005/8/layout/hProcess6"/>
    <dgm:cxn modelId="{F4EF4055-63EC-4162-9451-5AA0CC7A5EE8}" srcId="{A857344E-DEED-46E9-ADB5-AA6EA7571F85}" destId="{8D831EFF-CA78-45D2-A6E8-6398EE37F2C6}" srcOrd="3" destOrd="0" parTransId="{04F06DD2-5E8F-4282-9A40-C546DEE1DFED}" sibTransId="{25436645-A2E7-430D-A637-9A0ECCAABCB4}"/>
    <dgm:cxn modelId="{D9528478-146B-49B2-AD64-EC3330C5B77F}" srcId="{07E94B08-A286-4956-94A8-E44CE704FD21}" destId="{86B2EAA8-3DCD-40D0-9901-302E2ECCCFA8}" srcOrd="0" destOrd="0" parTransId="{882FF751-A736-4F29-BB35-4A306C79B38C}" sibTransId="{2B0E40C0-6B0D-4DC1-8598-111C86ECE660}"/>
    <dgm:cxn modelId="{852C2E7C-C140-48CA-9B3C-63F556750A22}" type="presOf" srcId="{0F166588-D8F5-4EC1-9D3F-1A34BC277834}" destId="{811DACC3-BCA1-40D2-B068-8BF132F11E0C}" srcOrd="1" destOrd="2" presId="urn:microsoft.com/office/officeart/2005/8/layout/hProcess6"/>
    <dgm:cxn modelId="{65B44E89-BF1C-4864-80ED-B37A97164BEE}" srcId="{07E94B08-A286-4956-94A8-E44CE704FD21}" destId="{3E6D1BEC-25A7-42BB-92E3-C41CE2ECA020}" srcOrd="3" destOrd="0" parTransId="{B3DF8952-E211-4A01-AAA4-5811C5BA0D1D}" sibTransId="{BDFE4DF5-DA3D-409D-96B6-35570AF395F4}"/>
    <dgm:cxn modelId="{910D178A-447A-46F6-B5CA-5F1B750D523C}" type="presOf" srcId="{3E6D1BEC-25A7-42BB-92E3-C41CE2ECA020}" destId="{811DACC3-BCA1-40D2-B068-8BF132F11E0C}" srcOrd="1" destOrd="3" presId="urn:microsoft.com/office/officeart/2005/8/layout/hProcess6"/>
    <dgm:cxn modelId="{6EDA389F-D60A-4354-A628-D4C04A1A5412}" srcId="{07E94B08-A286-4956-94A8-E44CE704FD21}" destId="{0F166588-D8F5-4EC1-9D3F-1A34BC277834}" srcOrd="2" destOrd="0" parTransId="{7D0A0AE9-A9EC-4B66-ABBF-63E821A046A3}" sibTransId="{58D4AFE6-272C-4023-8528-E7184E59FEFF}"/>
    <dgm:cxn modelId="{2CB974A5-4FCF-4511-83F0-C0ABC449B4C4}" type="presOf" srcId="{A857344E-DEED-46E9-ADB5-AA6EA7571F85}" destId="{BD1EB8CE-D4F7-485E-B354-C03E795C7A03}" srcOrd="0" destOrd="0" presId="urn:microsoft.com/office/officeart/2005/8/layout/hProcess6"/>
    <dgm:cxn modelId="{A10784A6-67F9-4135-A2B2-E7B4A88345FF}" srcId="{602DA447-3596-4022-9D18-D3B6D65FF902}" destId="{A857344E-DEED-46E9-ADB5-AA6EA7571F85}" srcOrd="1" destOrd="0" parTransId="{05E2F2F8-C29E-41FD-A437-5F478B11E707}" sibTransId="{B71FC555-11C5-477E-9DBC-700584E8A871}"/>
    <dgm:cxn modelId="{C0D06CAB-7A32-4379-A809-2F73E5C53421}" srcId="{602DA447-3596-4022-9D18-D3B6D65FF902}" destId="{AB56A6B7-A2AD-40C0-A4D5-E382F187BB53}" srcOrd="0" destOrd="0" parTransId="{C1BB36B5-26B3-4D10-9AE0-AE31F99C825A}" sibTransId="{C14ECD7D-BF4D-44D1-9317-54760E1096E3}"/>
    <dgm:cxn modelId="{EEE33EB3-08F9-4FB7-921C-81FF77DF3270}" type="presOf" srcId="{0F166588-D8F5-4EC1-9D3F-1A34BC277834}" destId="{A48EEAA2-B846-491C-A596-EECFDF437F98}" srcOrd="0" destOrd="2" presId="urn:microsoft.com/office/officeart/2005/8/layout/hProcess6"/>
    <dgm:cxn modelId="{C8D518B9-ACDD-42CA-B47B-EF450FD8ADC7}" srcId="{AB56A6B7-A2AD-40C0-A4D5-E382F187BB53}" destId="{A18CB359-2F6B-4B5D-91F6-87422935EFD7}" srcOrd="0" destOrd="0" parTransId="{5C434C6E-44C1-4E61-BF45-6699BDC73EAD}" sibTransId="{030D2790-2C18-4C86-81AA-4FA69A12A0AC}"/>
    <dgm:cxn modelId="{4C8901BC-6959-449D-9E9C-0D92CB22F4D7}" srcId="{A857344E-DEED-46E9-ADB5-AA6EA7571F85}" destId="{E60CE667-9D57-4DE3-A600-9732AC05EAA3}" srcOrd="4" destOrd="0" parTransId="{E9997E12-1180-42D5-AFA5-1D7EC2EB7263}" sibTransId="{277EE7AF-8D07-4FF1-90AB-61463632159D}"/>
    <dgm:cxn modelId="{7C3419CA-815C-4083-AF07-A7DFF97EB41A}" type="presOf" srcId="{FF82CA70-B2D9-484A-8928-D607EDDFDCDF}" destId="{22EBE40B-CB9B-4281-8996-C768370C13AF}" srcOrd="0" destOrd="1" presId="urn:microsoft.com/office/officeart/2005/8/layout/hProcess6"/>
    <dgm:cxn modelId="{A22336D3-A482-4A60-88AC-0D257F133E5E}" type="presOf" srcId="{86B2EAA8-3DCD-40D0-9901-302E2ECCCFA8}" destId="{811DACC3-BCA1-40D2-B068-8BF132F11E0C}" srcOrd="1" destOrd="0" presId="urn:microsoft.com/office/officeart/2005/8/layout/hProcess6"/>
    <dgm:cxn modelId="{5EA449D3-D802-45BB-B2A9-ADC9C526D80B}" type="presOf" srcId="{A18CB359-2F6B-4B5D-91F6-87422935EFD7}" destId="{5A4CDBEA-0232-4B37-B57D-176567080008}" srcOrd="1" destOrd="0" presId="urn:microsoft.com/office/officeart/2005/8/layout/hProcess6"/>
    <dgm:cxn modelId="{0C9E0FDA-A344-43D5-B08C-FFC7DC706B79}" type="presOf" srcId="{E60CE667-9D57-4DE3-A600-9732AC05EAA3}" destId="{B924A423-5F4A-461E-80FC-5B7ADCE938CB}" srcOrd="1" destOrd="4" presId="urn:microsoft.com/office/officeart/2005/8/layout/hProcess6"/>
    <dgm:cxn modelId="{F9C21CDB-31E8-49C2-95F6-8E649677EDA6}" type="presOf" srcId="{8D831EFF-CA78-45D2-A6E8-6398EE37F2C6}" destId="{B924A423-5F4A-461E-80FC-5B7ADCE938CB}" srcOrd="1" destOrd="3" presId="urn:microsoft.com/office/officeart/2005/8/layout/hProcess6"/>
    <dgm:cxn modelId="{3744D4EB-BC1D-43FB-BF52-C105D04A3D54}" type="presOf" srcId="{217D66A8-75BE-4E69-BE7D-DD548964DB7F}" destId="{E37D47E2-5C08-41E0-9919-23024277F80F}" srcOrd="0" destOrd="2" presId="urn:microsoft.com/office/officeart/2005/8/layout/hProcess6"/>
    <dgm:cxn modelId="{52E3EBEB-17B4-439D-9569-94A14B0529CE}" srcId="{A857344E-DEED-46E9-ADB5-AA6EA7571F85}" destId="{655E9ABA-A3C5-4838-B4D5-40D917F13F7B}" srcOrd="1" destOrd="0" parTransId="{3B6AC238-18EA-4492-84BD-FA61DFC8816E}" sibTransId="{8575D337-FDC8-4C35-80D7-72C5A9E4C64A}"/>
    <dgm:cxn modelId="{32385DF0-FE43-4D79-A419-04AB7D04F01E}" type="presOf" srcId="{1970B67E-99C9-441A-85C3-67470D120717}" destId="{22EBE40B-CB9B-4281-8996-C768370C13AF}" srcOrd="0" destOrd="2" presId="urn:microsoft.com/office/officeart/2005/8/layout/hProcess6"/>
    <dgm:cxn modelId="{7B1653F2-3828-4E7B-A498-493E9B5FC44D}" type="presOf" srcId="{655E9ABA-A3C5-4838-B4D5-40D917F13F7B}" destId="{E37D47E2-5C08-41E0-9919-23024277F80F}" srcOrd="0" destOrd="1" presId="urn:microsoft.com/office/officeart/2005/8/layout/hProcess6"/>
    <dgm:cxn modelId="{1CAFF0F2-8C3D-4509-BF8F-34539ADA0327}" srcId="{AB56A6B7-A2AD-40C0-A4D5-E382F187BB53}" destId="{FF82CA70-B2D9-484A-8928-D607EDDFDCDF}" srcOrd="1" destOrd="0" parTransId="{47B99835-8528-4E5D-ABD8-C959EAEC86D4}" sibTransId="{F2AE48E0-2562-4D33-B31D-7875F2AFC77C}"/>
    <dgm:cxn modelId="{8834BBF3-460C-4B30-940B-527558FA33F8}" type="presOf" srcId="{142F6CE4-1A76-4018-8AE6-11EE53125C79}" destId="{E37D47E2-5C08-41E0-9919-23024277F80F}" srcOrd="0" destOrd="0" presId="urn:microsoft.com/office/officeart/2005/8/layout/hProcess6"/>
    <dgm:cxn modelId="{57ADD9F3-7B22-4C34-89AC-501AD2510FB5}" type="presOf" srcId="{E60CE667-9D57-4DE3-A600-9732AC05EAA3}" destId="{E37D47E2-5C08-41E0-9919-23024277F80F}" srcOrd="0" destOrd="4" presId="urn:microsoft.com/office/officeart/2005/8/layout/hProcess6"/>
    <dgm:cxn modelId="{583ADDF5-0CF8-40A0-A7D6-929E67D37807}" type="presOf" srcId="{602DA447-3596-4022-9D18-D3B6D65FF902}" destId="{A625C204-1B60-4B80-8F5B-CDFBEE2FC71B}" srcOrd="0" destOrd="0" presId="urn:microsoft.com/office/officeart/2005/8/layout/hProcess6"/>
    <dgm:cxn modelId="{E8D765FD-00D1-4F54-B09A-711857E6F1F5}" srcId="{A857344E-DEED-46E9-ADB5-AA6EA7571F85}" destId="{217D66A8-75BE-4E69-BE7D-DD548964DB7F}" srcOrd="2" destOrd="0" parTransId="{A2C7BAA1-EFEA-482C-B2E4-8392E5E53B79}" sibTransId="{35063330-8827-4354-9362-BE36BD02697B}"/>
    <dgm:cxn modelId="{55050168-00D0-4DB2-8AE0-C056BED89EB6}" type="presParOf" srcId="{A625C204-1B60-4B80-8F5B-CDFBEE2FC71B}" destId="{11254605-CFBC-4308-87B5-1C6ED3FD27C1}" srcOrd="0" destOrd="0" presId="urn:microsoft.com/office/officeart/2005/8/layout/hProcess6"/>
    <dgm:cxn modelId="{6A420E77-B880-468F-A420-DB46F2DA685A}" type="presParOf" srcId="{11254605-CFBC-4308-87B5-1C6ED3FD27C1}" destId="{8A4955F1-01C9-4AF2-8EA2-A45EAD0B7706}" srcOrd="0" destOrd="0" presId="urn:microsoft.com/office/officeart/2005/8/layout/hProcess6"/>
    <dgm:cxn modelId="{26BE7077-0243-4E11-A592-1D48490410F9}" type="presParOf" srcId="{11254605-CFBC-4308-87B5-1C6ED3FD27C1}" destId="{22EBE40B-CB9B-4281-8996-C768370C13AF}" srcOrd="1" destOrd="0" presId="urn:microsoft.com/office/officeart/2005/8/layout/hProcess6"/>
    <dgm:cxn modelId="{4133C93C-CF99-485C-992B-3AE5F9B6FC15}" type="presParOf" srcId="{11254605-CFBC-4308-87B5-1C6ED3FD27C1}" destId="{5A4CDBEA-0232-4B37-B57D-176567080008}" srcOrd="2" destOrd="0" presId="urn:microsoft.com/office/officeart/2005/8/layout/hProcess6"/>
    <dgm:cxn modelId="{4E9EB39F-58CA-40F4-AE64-4A9D368DCA4F}" type="presParOf" srcId="{11254605-CFBC-4308-87B5-1C6ED3FD27C1}" destId="{46D5A2C4-AA18-4810-95B8-8DDE75FE0086}" srcOrd="3" destOrd="0" presId="urn:microsoft.com/office/officeart/2005/8/layout/hProcess6"/>
    <dgm:cxn modelId="{9887EA5B-BD90-48EC-805B-A476C331A6C9}" type="presParOf" srcId="{A625C204-1B60-4B80-8F5B-CDFBEE2FC71B}" destId="{9E24230E-30FC-4867-A9FF-17CACFEB1E05}" srcOrd="1" destOrd="0" presId="urn:microsoft.com/office/officeart/2005/8/layout/hProcess6"/>
    <dgm:cxn modelId="{19B08941-2EAD-4EB1-9A1F-E6940348C9EA}" type="presParOf" srcId="{A625C204-1B60-4B80-8F5B-CDFBEE2FC71B}" destId="{A577BCB2-8E22-4B84-8012-6F965F8B5D70}" srcOrd="2" destOrd="0" presId="urn:microsoft.com/office/officeart/2005/8/layout/hProcess6"/>
    <dgm:cxn modelId="{B905876D-94E6-4A34-8416-81132ADA8B4D}" type="presParOf" srcId="{A577BCB2-8E22-4B84-8012-6F965F8B5D70}" destId="{0474D7DF-BE5B-46BB-9B09-F25DD25E4DBB}" srcOrd="0" destOrd="0" presId="urn:microsoft.com/office/officeart/2005/8/layout/hProcess6"/>
    <dgm:cxn modelId="{F78B03C3-D2EB-44D2-A381-E0956CCEF1BE}" type="presParOf" srcId="{A577BCB2-8E22-4B84-8012-6F965F8B5D70}" destId="{E37D47E2-5C08-41E0-9919-23024277F80F}" srcOrd="1" destOrd="0" presId="urn:microsoft.com/office/officeart/2005/8/layout/hProcess6"/>
    <dgm:cxn modelId="{9C442F7C-5BC8-47D3-AD83-E4CBC7B04975}" type="presParOf" srcId="{A577BCB2-8E22-4B84-8012-6F965F8B5D70}" destId="{B924A423-5F4A-461E-80FC-5B7ADCE938CB}" srcOrd="2" destOrd="0" presId="urn:microsoft.com/office/officeart/2005/8/layout/hProcess6"/>
    <dgm:cxn modelId="{2A75343A-C4FE-488A-858C-3CF2738369AC}" type="presParOf" srcId="{A577BCB2-8E22-4B84-8012-6F965F8B5D70}" destId="{BD1EB8CE-D4F7-485E-B354-C03E795C7A03}" srcOrd="3" destOrd="0" presId="urn:microsoft.com/office/officeart/2005/8/layout/hProcess6"/>
    <dgm:cxn modelId="{CBE835DE-B550-442A-8650-551D046B3656}" type="presParOf" srcId="{A625C204-1B60-4B80-8F5B-CDFBEE2FC71B}" destId="{F3447F5C-7286-4690-A353-B74D76B1109F}" srcOrd="3" destOrd="0" presId="urn:microsoft.com/office/officeart/2005/8/layout/hProcess6"/>
    <dgm:cxn modelId="{78F9C110-D63A-460B-A69F-9A32D165A55E}" type="presParOf" srcId="{A625C204-1B60-4B80-8F5B-CDFBEE2FC71B}" destId="{9F1E853D-4E78-4796-A69E-0822D8A70126}" srcOrd="4" destOrd="0" presId="urn:microsoft.com/office/officeart/2005/8/layout/hProcess6"/>
    <dgm:cxn modelId="{036D827F-E27A-48A1-AF36-57B53AADBEEE}" type="presParOf" srcId="{9F1E853D-4E78-4796-A69E-0822D8A70126}" destId="{144464F3-F83D-40C7-B1C4-BEF9E5D1999C}" srcOrd="0" destOrd="0" presId="urn:microsoft.com/office/officeart/2005/8/layout/hProcess6"/>
    <dgm:cxn modelId="{300C07E1-04F5-4FC9-81CA-AD74CAD94A80}" type="presParOf" srcId="{9F1E853D-4E78-4796-A69E-0822D8A70126}" destId="{A48EEAA2-B846-491C-A596-EECFDF437F98}" srcOrd="1" destOrd="0" presId="urn:microsoft.com/office/officeart/2005/8/layout/hProcess6"/>
    <dgm:cxn modelId="{564B715A-19BC-4999-9BA9-D7ECFF234DE0}" type="presParOf" srcId="{9F1E853D-4E78-4796-A69E-0822D8A70126}" destId="{811DACC3-BCA1-40D2-B068-8BF132F11E0C}" srcOrd="2" destOrd="0" presId="urn:microsoft.com/office/officeart/2005/8/layout/hProcess6"/>
    <dgm:cxn modelId="{47C875A6-CE20-46B2-B370-D7B0AAD99E60}" type="presParOf" srcId="{9F1E853D-4E78-4796-A69E-0822D8A70126}" destId="{7E3A4AC7-6DE4-4341-A92D-B759E02556E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BE40B-CB9B-4281-8996-C768370C13AF}">
      <dsp:nvSpPr>
        <dsp:cNvPr id="0" name=""/>
        <dsp:cNvSpPr/>
      </dsp:nvSpPr>
      <dsp:spPr>
        <a:xfrm>
          <a:off x="663222" y="1740078"/>
          <a:ext cx="2612538" cy="2293052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Past papers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Exercises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Textbook</a:t>
          </a:r>
        </a:p>
      </dsp:txBody>
      <dsp:txXfrm>
        <a:off x="1316357" y="2084036"/>
        <a:ext cx="1273612" cy="1605136"/>
      </dsp:txXfrm>
    </dsp:sp>
    <dsp:sp modelId="{46D5A2C4-AA18-4810-95B8-8DDE75FE0086}">
      <dsp:nvSpPr>
        <dsp:cNvPr id="0" name=""/>
        <dsp:cNvSpPr/>
      </dsp:nvSpPr>
      <dsp:spPr>
        <a:xfrm>
          <a:off x="4960" y="2231760"/>
          <a:ext cx="1309687" cy="1309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Input</a:t>
          </a:r>
        </a:p>
      </dsp:txBody>
      <dsp:txXfrm>
        <a:off x="196759" y="2423559"/>
        <a:ext cx="926089" cy="926089"/>
      </dsp:txXfrm>
    </dsp:sp>
    <dsp:sp modelId="{E37D47E2-5C08-41E0-9919-23024277F80F}">
      <dsp:nvSpPr>
        <dsp:cNvPr id="0" name=""/>
        <dsp:cNvSpPr/>
      </dsp:nvSpPr>
      <dsp:spPr>
        <a:xfrm>
          <a:off x="4097734" y="1741772"/>
          <a:ext cx="2619375" cy="2289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Extract format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PDF viewer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HTML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JSON/ </a:t>
          </a:r>
          <a:r>
            <a:rPr lang="en-MY" sz="1400" kern="1200" dirty="0" err="1"/>
            <a:t>Dict</a:t>
          </a:r>
          <a:endParaRPr lang="en-MY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Parse prompts</a:t>
          </a:r>
        </a:p>
      </dsp:txBody>
      <dsp:txXfrm>
        <a:off x="4752578" y="2085221"/>
        <a:ext cx="1276945" cy="1602765"/>
      </dsp:txXfrm>
    </dsp:sp>
    <dsp:sp modelId="{BD1EB8CE-D4F7-485E-B354-C03E795C7A03}">
      <dsp:nvSpPr>
        <dsp:cNvPr id="0" name=""/>
        <dsp:cNvSpPr/>
      </dsp:nvSpPr>
      <dsp:spPr>
        <a:xfrm>
          <a:off x="3442890" y="2231760"/>
          <a:ext cx="1309687" cy="1309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Database</a:t>
          </a:r>
        </a:p>
      </dsp:txBody>
      <dsp:txXfrm>
        <a:off x="3634689" y="2423559"/>
        <a:ext cx="926089" cy="926089"/>
      </dsp:txXfrm>
    </dsp:sp>
    <dsp:sp modelId="{A48EEAA2-B846-491C-A596-EECFDF437F98}">
      <dsp:nvSpPr>
        <dsp:cNvPr id="0" name=""/>
        <dsp:cNvSpPr/>
      </dsp:nvSpPr>
      <dsp:spPr>
        <a:xfrm>
          <a:off x="7535664" y="1741772"/>
          <a:ext cx="2619375" cy="2289663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Constraints – Scope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Difficulty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Format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400" kern="1200" dirty="0"/>
            <a:t>Mutual Feedback</a:t>
          </a:r>
        </a:p>
      </dsp:txBody>
      <dsp:txXfrm>
        <a:off x="8190507" y="2085221"/>
        <a:ext cx="1276945" cy="1602765"/>
      </dsp:txXfrm>
    </dsp:sp>
    <dsp:sp modelId="{7E3A4AC7-6DE4-4341-A92D-B759E02556E5}">
      <dsp:nvSpPr>
        <dsp:cNvPr id="0" name=""/>
        <dsp:cNvSpPr/>
      </dsp:nvSpPr>
      <dsp:spPr>
        <a:xfrm>
          <a:off x="6880820" y="2231760"/>
          <a:ext cx="1309687" cy="1309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AI71</a:t>
          </a:r>
        </a:p>
      </dsp:txBody>
      <dsp:txXfrm>
        <a:off x="7072619" y="2423559"/>
        <a:ext cx="926089" cy="926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EEFEB-76D9-41A2-8611-DDD608816018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FEC03-7C08-4125-BF59-B1B886E29A2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3288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FEC03-7C08-4125-BF59-B1B886E29A2C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161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MY" dirty="0"/>
              <a:t>Generate extra questions and resources for students to prepare exam themselves, students can also set the difficulty and weak topics </a:t>
            </a:r>
            <a:r>
              <a:rPr lang="en-MY" dirty="0" err="1"/>
              <a:t>themselv</a:t>
            </a:r>
            <a:r>
              <a:rPr lang="en-MY" dirty="0"/>
              <a:t>, tailor made. Self help for students when met with low qualified teacher. </a:t>
            </a:r>
          </a:p>
          <a:p>
            <a:endParaRPr lang="en-MY" dirty="0"/>
          </a:p>
          <a:p>
            <a:r>
              <a:rPr lang="en-MY" dirty="0"/>
              <a:t>Busy teachers that want to provide more exercises for students. Also provide teachers a guideline on the format, difficulty and completeness of the question. </a:t>
            </a:r>
          </a:p>
          <a:p>
            <a:endParaRPr lang="en-MY" dirty="0"/>
          </a:p>
          <a:p>
            <a:r>
              <a:rPr lang="en-MY" dirty="0"/>
              <a:t>Reduced bias on the type of questions produced. </a:t>
            </a:r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FEC03-7C08-4125-BF59-B1B886E29A2C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957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FEC03-7C08-4125-BF59-B1B886E29A2C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070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FEC03-7C08-4125-BF59-B1B886E29A2C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8599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FEC03-7C08-4125-BF59-B1B886E29A2C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398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90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263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3156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98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69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452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148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794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38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663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670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995E47-EE39-4EA6-9D69-282F71C657BE}" type="datetimeFigureOut">
              <a:rPr lang="en-MY" smtClean="0"/>
              <a:t>7/8/2024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EB7D5-1630-4EDA-A6C7-ED756A3216C2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56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FD47-F517-40E8-BF59-6804F137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MY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 Examiner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0C08-1F95-4C8E-BEAE-25585ACF1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732" y="2378779"/>
            <a:ext cx="5844824" cy="32769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MY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Team</a:t>
            </a:r>
          </a:p>
          <a:p>
            <a:r>
              <a:rPr lang="en-MY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Ryan Lim </a:t>
            </a:r>
            <a:r>
              <a:rPr lang="en-MY" sz="4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Fang Yung</a:t>
            </a:r>
            <a:endParaRPr lang="en-MY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MY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Lau Zhan Ming</a:t>
            </a:r>
          </a:p>
          <a:p>
            <a:r>
              <a:rPr lang="en-MY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Lee </a:t>
            </a:r>
            <a:r>
              <a:rPr lang="en-MY" sz="4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Zhi</a:t>
            </a:r>
            <a:r>
              <a:rPr lang="en-MY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7FA4-BDE8-41BA-A449-F93D9AA85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4597"/>
            <a:ext cx="4321072" cy="400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1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B519-9527-42EF-A1B0-2B0D11E6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Problems</a:t>
            </a:r>
            <a:endParaRPr lang="en-MY" sz="6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SMART STUDENT VECTOR 10553119 Vector ...">
            <a:extLst>
              <a:ext uri="{FF2B5EF4-FFF2-40B4-BE49-F238E27FC236}">
                <a16:creationId xmlns:a16="http://schemas.microsoft.com/office/drawing/2014/main" id="{E9ADE6C7-8D8C-4380-B0A5-D88C48A252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90" y="1784624"/>
            <a:ext cx="2847129" cy="28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y Teacher Stock Illustrations – 590 ...">
            <a:extLst>
              <a:ext uri="{FF2B5EF4-FFF2-40B4-BE49-F238E27FC236}">
                <a16:creationId xmlns:a16="http://schemas.microsoft.com/office/drawing/2014/main" id="{D3D311B4-DA9C-440D-A86C-436206A7C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949" y="1785920"/>
            <a:ext cx="3058407" cy="305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5 Proven Ways to Reduce Bias in Hiring ...">
            <a:extLst>
              <a:ext uri="{FF2B5EF4-FFF2-40B4-BE49-F238E27FC236}">
                <a16:creationId xmlns:a16="http://schemas.microsoft.com/office/drawing/2014/main" id="{61F93B6C-C755-4432-B29A-D2D58EC7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493" y="3775362"/>
            <a:ext cx="28098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30990-5352-4808-A137-54148E6E5646}"/>
              </a:ext>
            </a:extLst>
          </p:cNvPr>
          <p:cNvSpPr/>
          <p:nvPr/>
        </p:nvSpPr>
        <p:spPr>
          <a:xfrm>
            <a:off x="7730229" y="1738011"/>
            <a:ext cx="356860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Insufficient </a:t>
            </a:r>
            <a:br>
              <a:rPr lang="en-US" sz="5400" b="1" dirty="0">
                <a:ln/>
                <a:solidFill>
                  <a:schemeClr val="accent4"/>
                </a:solidFill>
              </a:rPr>
            </a:br>
            <a:r>
              <a:rPr lang="en-US" sz="5400" b="1" dirty="0">
                <a:ln/>
                <a:solidFill>
                  <a:schemeClr val="accent4"/>
                </a:solidFill>
              </a:rPr>
              <a:t>Resources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BB5BF-E39C-4A6E-AA6C-902B974A7F68}"/>
              </a:ext>
            </a:extLst>
          </p:cNvPr>
          <p:cNvSpPr/>
          <p:nvPr/>
        </p:nvSpPr>
        <p:spPr>
          <a:xfrm>
            <a:off x="7911728" y="5468045"/>
            <a:ext cx="36274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Topic Biases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7A0FA-25B5-47F5-A2D9-CF5502363123}"/>
              </a:ext>
            </a:extLst>
          </p:cNvPr>
          <p:cNvSpPr/>
          <p:nvPr/>
        </p:nvSpPr>
        <p:spPr>
          <a:xfrm>
            <a:off x="750201" y="4589750"/>
            <a:ext cx="39247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Busy Teacher</a:t>
            </a:r>
            <a:endParaRPr lang="en-MY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34" name="Picture 10" descr="Jealous Cartoon Photos and Images">
            <a:extLst>
              <a:ext uri="{FF2B5EF4-FFF2-40B4-BE49-F238E27FC236}">
                <a16:creationId xmlns:a16="http://schemas.microsoft.com/office/drawing/2014/main" id="{96756818-7207-4241-9323-48B77273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65" y="1926642"/>
            <a:ext cx="1119472" cy="122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2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5D36-BA96-4473-9328-EF0B2DC5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44" y="321578"/>
            <a:ext cx="11240911" cy="19616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Solution - </a:t>
            </a:r>
            <a:r>
              <a:rPr lang="en-MY" sz="5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AI71 generate </a:t>
            </a:r>
            <a:br>
              <a:rPr lang="en-MY" sz="5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MY" sz="5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examples &amp; sample papers</a:t>
            </a:r>
            <a:br>
              <a:rPr lang="en-MY" dirty="0"/>
            </a:br>
            <a:endParaRPr lang="en-MY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CAEB8D2-C4B7-4124-94EB-4240118DC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3604603"/>
              </p:ext>
            </p:extLst>
          </p:nvPr>
        </p:nvGraphicFramePr>
        <p:xfrm>
          <a:off x="801509" y="230544"/>
          <a:ext cx="10160000" cy="577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2" name="Picture 4" descr="Female, Teacher Icon - Download Free Icons">
            <a:extLst>
              <a:ext uri="{FF2B5EF4-FFF2-40B4-BE49-F238E27FC236}">
                <a16:creationId xmlns:a16="http://schemas.microsoft.com/office/drawing/2014/main" id="{495F6CF8-007E-4227-A6C9-7C8C12CCC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487" y="4285897"/>
            <a:ext cx="2029558" cy="202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8BD5CA-A5C5-41CE-8D07-34124BABE9D4}"/>
              </a:ext>
            </a:extLst>
          </p:cNvPr>
          <p:cNvSpPr/>
          <p:nvPr/>
        </p:nvSpPr>
        <p:spPr>
          <a:xfrm>
            <a:off x="146756" y="4366596"/>
            <a:ext cx="36990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Context:</a:t>
            </a:r>
            <a:b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Teacher role</a:t>
            </a:r>
          </a:p>
        </p:txBody>
      </p:sp>
      <p:pic>
        <p:nvPicPr>
          <p:cNvPr id="2054" name="Picture 6" descr="Cartoon student | Free SVG">
            <a:extLst>
              <a:ext uri="{FF2B5EF4-FFF2-40B4-BE49-F238E27FC236}">
                <a16:creationId xmlns:a16="http://schemas.microsoft.com/office/drawing/2014/main" id="{811E4299-A19B-4DF3-BBE6-431A9557B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366" y="417219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2F4455-9D05-4C2E-A803-42075CFD13C5}"/>
              </a:ext>
            </a:extLst>
          </p:cNvPr>
          <p:cNvSpPr/>
          <p:nvPr/>
        </p:nvSpPr>
        <p:spPr>
          <a:xfrm>
            <a:off x="6053521" y="3951099"/>
            <a:ext cx="3023585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User: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Students/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Teacher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080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88EC-FB93-4F6F-BAB2-AA786243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7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Market Size</a:t>
            </a:r>
            <a:endParaRPr lang="en-MY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AI In Education Market Size, Growth, Trends | Report 2023-2032">
            <a:extLst>
              <a:ext uri="{FF2B5EF4-FFF2-40B4-BE49-F238E27FC236}">
                <a16:creationId xmlns:a16="http://schemas.microsoft.com/office/drawing/2014/main" id="{3B87220C-763F-41F4-BD21-33615DFA3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68" y="1868686"/>
            <a:ext cx="6908799" cy="409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61CE3F-07DF-4E47-9DD9-EF6B7145D048}"/>
              </a:ext>
            </a:extLst>
          </p:cNvPr>
          <p:cNvGrpSpPr/>
          <p:nvPr/>
        </p:nvGrpSpPr>
        <p:grpSpPr>
          <a:xfrm>
            <a:off x="7408761" y="2088445"/>
            <a:ext cx="4091359" cy="2483555"/>
            <a:chOff x="7050774" y="1399823"/>
            <a:chExt cx="5005758" cy="304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28B963-0E99-49B5-9F8A-6453CB02E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0774" y="1399823"/>
              <a:ext cx="5005758" cy="303671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166656-8F68-4C87-951D-79BF3FC0AD91}"/>
                </a:ext>
              </a:extLst>
            </p:cNvPr>
            <p:cNvSpPr/>
            <p:nvPr/>
          </p:nvSpPr>
          <p:spPr>
            <a:xfrm>
              <a:off x="7540972" y="4214987"/>
              <a:ext cx="248357" cy="2328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9DD620B-0023-4367-8BB1-159C436F8F70}"/>
                </a:ext>
              </a:extLst>
            </p:cNvPr>
            <p:cNvSpPr/>
            <p:nvPr/>
          </p:nvSpPr>
          <p:spPr>
            <a:xfrm>
              <a:off x="9759241" y="4038597"/>
              <a:ext cx="248357" cy="232835"/>
            </a:xfrm>
            <a:prstGeom prst="ellipse">
              <a:avLst/>
            </a:prstGeom>
            <a:noFill/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F8DF3C9C-710D-4A5C-B11E-42C93FE76E6F}"/>
              </a:ext>
            </a:extLst>
          </p:cNvPr>
          <p:cNvSpPr/>
          <p:nvPr/>
        </p:nvSpPr>
        <p:spPr>
          <a:xfrm>
            <a:off x="1794933" y="4334933"/>
            <a:ext cx="677334" cy="237067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Star: 7 Points 10">
            <a:extLst>
              <a:ext uri="{FF2B5EF4-FFF2-40B4-BE49-F238E27FC236}">
                <a16:creationId xmlns:a16="http://schemas.microsoft.com/office/drawing/2014/main" id="{2616CF61-1BD5-4DD1-95F4-2BE03E3F1A4D}"/>
              </a:ext>
            </a:extLst>
          </p:cNvPr>
          <p:cNvSpPr/>
          <p:nvPr/>
        </p:nvSpPr>
        <p:spPr>
          <a:xfrm>
            <a:off x="7281331" y="4617156"/>
            <a:ext cx="4775201" cy="2078122"/>
          </a:xfrm>
          <a:prstGeom prst="star7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 err="1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Approx</a:t>
            </a:r>
            <a:r>
              <a:rPr lang="en-MY" sz="24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 1/5</a:t>
            </a:r>
          </a:p>
          <a:p>
            <a:pPr algn="ctr"/>
            <a:r>
              <a:rPr lang="en-MY" sz="2400"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~ 1B USD market size!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581A9-EA6B-4F26-9653-A597279E524A}"/>
              </a:ext>
            </a:extLst>
          </p:cNvPr>
          <p:cNvSpPr txBox="1"/>
          <p:nvPr/>
        </p:nvSpPr>
        <p:spPr>
          <a:xfrm>
            <a:off x="7363605" y="1759113"/>
            <a:ext cx="470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Source: https://www.grandviewresearch.com/</a:t>
            </a:r>
          </a:p>
        </p:txBody>
      </p:sp>
    </p:spTree>
    <p:extLst>
      <p:ext uri="{BB962C8B-B14F-4D97-AF65-F5344CB8AC3E}">
        <p14:creationId xmlns:p14="http://schemas.microsoft.com/office/powerpoint/2010/main" val="32318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6DC7-6F54-44E3-ADF5-435F9F4B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Revenue Stream</a:t>
            </a:r>
            <a:endParaRPr lang="en-MY" sz="8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73BA4-C42A-4376-B1B5-EE4C952C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435" y="2026356"/>
            <a:ext cx="10058400" cy="4023360"/>
          </a:xfrm>
        </p:spPr>
        <p:txBody>
          <a:bodyPr/>
          <a:lstStyle/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098" name="Picture 2" descr="Freemium Photos, Images &amp; Pictures ...">
            <a:extLst>
              <a:ext uri="{FF2B5EF4-FFF2-40B4-BE49-F238E27FC236}">
                <a16:creationId xmlns:a16="http://schemas.microsoft.com/office/drawing/2014/main" id="{8DDB965F-9161-4E2E-AFC7-7A832893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403" y="2006247"/>
            <a:ext cx="20574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8,706 License Badge Images, Stock Photos, and Vectors ...">
            <a:extLst>
              <a:ext uri="{FF2B5EF4-FFF2-40B4-BE49-F238E27FC236}">
                <a16:creationId xmlns:a16="http://schemas.microsoft.com/office/drawing/2014/main" id="{B3D240EA-9E45-484E-9F67-50AF1FE4B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517" y="2256189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remium Vector | Commission icon Simple ...">
            <a:extLst>
              <a:ext uri="{FF2B5EF4-FFF2-40B4-BE49-F238E27FC236}">
                <a16:creationId xmlns:a16="http://schemas.microsoft.com/office/drawing/2014/main" id="{F252E2AC-C4B6-49BE-B811-660CFC9F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8646" y="2006247"/>
            <a:ext cx="2583921" cy="25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C8225C-061B-421F-858F-76F44608DE35}"/>
              </a:ext>
            </a:extLst>
          </p:cNvPr>
          <p:cNvSpPr/>
          <p:nvPr/>
        </p:nvSpPr>
        <p:spPr>
          <a:xfrm>
            <a:off x="522287" y="4645643"/>
            <a:ext cx="3440113" cy="106723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Free - 3 generations per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Subscription - Unlimited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B3AAE7-579E-4A56-9ECC-DDD261E4F62D}"/>
              </a:ext>
            </a:extLst>
          </p:cNvPr>
          <p:cNvSpPr/>
          <p:nvPr/>
        </p:nvSpPr>
        <p:spPr>
          <a:xfrm>
            <a:off x="4247446" y="4668221"/>
            <a:ext cx="3539242" cy="106723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dirty="0"/>
              <a:t>Educational institutes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MY" dirty="0"/>
              <a:t>Publisher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A5E2AE-2EFA-4F84-B7FD-45859CAD4EDA}"/>
              </a:ext>
            </a:extLst>
          </p:cNvPr>
          <p:cNvSpPr/>
          <p:nvPr/>
        </p:nvSpPr>
        <p:spPr>
          <a:xfrm>
            <a:off x="8057445" y="4682068"/>
            <a:ext cx="3657425" cy="106723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MY" dirty="0"/>
              <a:t>Affiliate marketing – advertising books / educational platform</a:t>
            </a:r>
          </a:p>
        </p:txBody>
      </p:sp>
    </p:spTree>
    <p:extLst>
      <p:ext uri="{BB962C8B-B14F-4D97-AF65-F5344CB8AC3E}">
        <p14:creationId xmlns:p14="http://schemas.microsoft.com/office/powerpoint/2010/main" val="328609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7BFBC-6259-44E3-81C4-17CB54B6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11" y="-235878"/>
            <a:ext cx="11229622" cy="1576564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Next Steps</a:t>
            </a:r>
            <a:endParaRPr lang="en-MY" sz="60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122" name="Picture 2" descr="Buy Crossing Travel Adaptor Plug - E/F ...">
            <a:extLst>
              <a:ext uri="{FF2B5EF4-FFF2-40B4-BE49-F238E27FC236}">
                <a16:creationId xmlns:a16="http://schemas.microsoft.com/office/drawing/2014/main" id="{34C56426-F28B-483C-A50C-807260F3EE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0" b="14097"/>
          <a:stretch/>
        </p:blipFill>
        <p:spPr bwMode="auto">
          <a:xfrm>
            <a:off x="217311" y="1852436"/>
            <a:ext cx="2030795" cy="157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064478C-5A2C-439C-81D8-42D2DBC9AA47}"/>
              </a:ext>
            </a:extLst>
          </p:cNvPr>
          <p:cNvSpPr/>
          <p:nvPr/>
        </p:nvSpPr>
        <p:spPr>
          <a:xfrm>
            <a:off x="4684886" y="1885166"/>
            <a:ext cx="6443136" cy="1345657"/>
          </a:xfrm>
          <a:prstGeom prst="homePlate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600" dirty="0"/>
              <a:t>Personalized adaptive exercise generation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B609792-A2FE-4AF2-AF44-27F567333453}"/>
              </a:ext>
            </a:extLst>
          </p:cNvPr>
          <p:cNvSpPr/>
          <p:nvPr/>
        </p:nvSpPr>
        <p:spPr>
          <a:xfrm>
            <a:off x="4684886" y="3351388"/>
            <a:ext cx="6443136" cy="1345657"/>
          </a:xfrm>
          <a:prstGeom prst="homePlat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600" dirty="0"/>
              <a:t>Real time solution feedback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61B2F2F-2613-4BD1-8108-4BDBD704441B}"/>
              </a:ext>
            </a:extLst>
          </p:cNvPr>
          <p:cNvSpPr/>
          <p:nvPr/>
        </p:nvSpPr>
        <p:spPr>
          <a:xfrm>
            <a:off x="4684886" y="4817610"/>
            <a:ext cx="6443136" cy="134565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3600" dirty="0"/>
              <a:t>Audio recording for auditory learning preference</a:t>
            </a:r>
          </a:p>
        </p:txBody>
      </p:sp>
      <p:pic>
        <p:nvPicPr>
          <p:cNvPr id="5126" name="Picture 6" descr="Audio - Free multimedia icons">
            <a:extLst>
              <a:ext uri="{FF2B5EF4-FFF2-40B4-BE49-F238E27FC236}">
                <a16:creationId xmlns:a16="http://schemas.microsoft.com/office/drawing/2014/main" id="{BAF30CAF-87BF-491D-9E6C-3A84D4D7C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2" y="4335350"/>
            <a:ext cx="1827917" cy="182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eedback-cartoon | Learning Log">
            <a:extLst>
              <a:ext uri="{FF2B5EF4-FFF2-40B4-BE49-F238E27FC236}">
                <a16:creationId xmlns:a16="http://schemas.microsoft.com/office/drawing/2014/main" id="{011317EF-AC26-4675-B23B-506052578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66" y="2972230"/>
            <a:ext cx="2030795" cy="203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24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35AB-9CA8-439F-80E6-D65A8362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Demo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F6A0-C107-4648-B5D4-78773E583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542891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207</TotalTime>
  <Words>203</Words>
  <Application>Microsoft Office PowerPoint</Application>
  <PresentationFormat>Widescreen</PresentationFormat>
  <Paragraphs>56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Artifakt Element Heavy</vt:lpstr>
      <vt:lpstr>Arial</vt:lpstr>
      <vt:lpstr>Calibri</vt:lpstr>
      <vt:lpstr>Calibri Light</vt:lpstr>
      <vt:lpstr>Retrospect</vt:lpstr>
      <vt:lpstr>AI Examiner</vt:lpstr>
      <vt:lpstr>Problems</vt:lpstr>
      <vt:lpstr>Solution - AI71 generate  examples &amp; sample papers </vt:lpstr>
      <vt:lpstr>Market Size</vt:lpstr>
      <vt:lpstr>Revenue Stream</vt:lpstr>
      <vt:lpstr>Next Steps</vt:lpstr>
      <vt:lpstr>Working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Team 2-Problem 3- Solution 4- Market Size 5- Revenue Stream 6- Next Steps/Backlogs 7- Working Demo</dc:title>
  <dc:creator>User</dc:creator>
  <cp:lastModifiedBy>Lim Fang Yung</cp:lastModifiedBy>
  <cp:revision>18</cp:revision>
  <dcterms:created xsi:type="dcterms:W3CDTF">2024-08-05T07:19:53Z</dcterms:created>
  <dcterms:modified xsi:type="dcterms:W3CDTF">2024-08-06T16:04:36Z</dcterms:modified>
</cp:coreProperties>
</file>