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88AED-DD5E-4397-90E2-A4C7897EE19B}" v="12" dt="2024-03-05T02:12:07.980"/>
    <p1510:client id="{5319470B-6167-4877-A6E0-5FEC77FB4AFF}" v="127" dt="2024-03-05T05:58:16.857"/>
    <p1510:client id="{B4C6C31D-FFFD-4A9C-9DEA-352E7FE6AE7E}" v="2" dt="2024-03-05T07:18:38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6E1A2-FBC1-4402-8688-24644DB96E3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C91DF-61A4-47E4-94A3-F2E2D31BDC4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Wyszukiwanie za pomocą </a:t>
          </a:r>
          <a:r>
            <a:rPr lang="pl-PL" dirty="0" err="1"/>
            <a:t>tagów</a:t>
          </a:r>
          <a:r>
            <a:rPr lang="pl-PL" dirty="0"/>
            <a:t>, dzięki temu podczas wyszukiwania zdjęć nie trzeba znać nazwy pliku, tylko "</a:t>
          </a:r>
          <a:r>
            <a:rPr lang="pl-PL" dirty="0" err="1"/>
            <a:t>tag</a:t>
          </a:r>
          <a:r>
            <a:rPr lang="pl-PL" dirty="0"/>
            <a:t>" o jakim myślimy</a:t>
          </a:r>
          <a:endParaRPr lang="en-US" dirty="0"/>
        </a:p>
      </dgm:t>
    </dgm:pt>
    <dgm:pt modelId="{B62A7D5A-682D-4459-9202-059A7F46B987}" type="parTrans" cxnId="{6F1FB699-250D-4F85-9D1F-C2A551B177F0}">
      <dgm:prSet/>
      <dgm:spPr/>
      <dgm:t>
        <a:bodyPr/>
        <a:lstStyle/>
        <a:p>
          <a:endParaRPr lang="en-US"/>
        </a:p>
      </dgm:t>
    </dgm:pt>
    <dgm:pt modelId="{831474C6-386C-4557-8867-43E4D09AB61D}" type="sibTrans" cxnId="{6F1FB699-250D-4F85-9D1F-C2A551B177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1CC4ED-488F-482C-BAE5-FDA4A8F448E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Zasada działania jak część wspólna zbiorów, przykładowo: wyszukując "Kacper, Auto", wyświetlone zostaną wszystkie zdjęcia zawierające </a:t>
          </a:r>
          <a:r>
            <a:rPr lang="pl-PL" dirty="0" err="1"/>
            <a:t>tagi</a:t>
          </a:r>
          <a:r>
            <a:rPr lang="pl-PL" dirty="0"/>
            <a:t> "Kacper" i "Auto"</a:t>
          </a:r>
          <a:endParaRPr lang="en-US" dirty="0"/>
        </a:p>
      </dgm:t>
    </dgm:pt>
    <dgm:pt modelId="{6E23A6B6-C55E-4D3D-81C9-6E97C08C3975}" type="parTrans" cxnId="{3AB274CD-BD9A-48D2-B4AC-2A35C8933178}">
      <dgm:prSet/>
      <dgm:spPr/>
      <dgm:t>
        <a:bodyPr/>
        <a:lstStyle/>
        <a:p>
          <a:endParaRPr lang="en-US"/>
        </a:p>
      </dgm:t>
    </dgm:pt>
    <dgm:pt modelId="{04CF277A-4B1E-4679-A98E-124B3A99034E}" type="sibTrans" cxnId="{3AB274CD-BD9A-48D2-B4AC-2A35C8933178}">
      <dgm:prSet/>
      <dgm:spPr/>
      <dgm:t>
        <a:bodyPr/>
        <a:lstStyle/>
        <a:p>
          <a:endParaRPr lang="en-US"/>
        </a:p>
      </dgm:t>
    </dgm:pt>
    <dgm:pt modelId="{2E114941-DD41-4DF6-9B47-3CEF3B0EC5F7}" type="pres">
      <dgm:prSet presAssocID="{9A26E1A2-FBC1-4402-8688-24644DB96E33}" presName="root" presStyleCnt="0">
        <dgm:presLayoutVars>
          <dgm:dir/>
          <dgm:resizeHandles val="exact"/>
        </dgm:presLayoutVars>
      </dgm:prSet>
      <dgm:spPr/>
    </dgm:pt>
    <dgm:pt modelId="{F05B3BD8-196A-424D-93B7-4C829075D6CA}" type="pres">
      <dgm:prSet presAssocID="{9A26E1A2-FBC1-4402-8688-24644DB96E33}" presName="container" presStyleCnt="0">
        <dgm:presLayoutVars>
          <dgm:dir/>
          <dgm:resizeHandles val="exact"/>
        </dgm:presLayoutVars>
      </dgm:prSet>
      <dgm:spPr/>
    </dgm:pt>
    <dgm:pt modelId="{6774FE1E-057E-4E4D-9D91-DEC3FB5BD6F1}" type="pres">
      <dgm:prSet presAssocID="{B35C91DF-61A4-47E4-94A3-F2E2D31BDC40}" presName="compNode" presStyleCnt="0"/>
      <dgm:spPr/>
    </dgm:pt>
    <dgm:pt modelId="{76BF7421-B175-4B3A-ADDF-3651ADD9E1F1}" type="pres">
      <dgm:prSet presAssocID="{B35C91DF-61A4-47E4-94A3-F2E2D31BDC40}" presName="iconBgRect" presStyleLbl="bgShp" presStyleIdx="0" presStyleCnt="2"/>
      <dgm:spPr/>
    </dgm:pt>
    <dgm:pt modelId="{F44CB96C-6254-4105-891A-E20BE81EBCB8}" type="pres">
      <dgm:prSet presAssocID="{B35C91DF-61A4-47E4-94A3-F2E2D31BDC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2CE8220-BF93-40BE-A465-33086E72C6AD}" type="pres">
      <dgm:prSet presAssocID="{B35C91DF-61A4-47E4-94A3-F2E2D31BDC40}" presName="spaceRect" presStyleCnt="0"/>
      <dgm:spPr/>
    </dgm:pt>
    <dgm:pt modelId="{0CBFAAC6-78D1-45D7-930C-1D2BD81C5900}" type="pres">
      <dgm:prSet presAssocID="{B35C91DF-61A4-47E4-94A3-F2E2D31BDC40}" presName="textRect" presStyleLbl="revTx" presStyleIdx="0" presStyleCnt="2">
        <dgm:presLayoutVars>
          <dgm:chMax val="1"/>
          <dgm:chPref val="1"/>
        </dgm:presLayoutVars>
      </dgm:prSet>
      <dgm:spPr/>
    </dgm:pt>
    <dgm:pt modelId="{5ACB9FC8-63B9-498C-85F9-7A6EC8A70D98}" type="pres">
      <dgm:prSet presAssocID="{831474C6-386C-4557-8867-43E4D09AB61D}" presName="sibTrans" presStyleLbl="sibTrans2D1" presStyleIdx="0" presStyleCnt="0"/>
      <dgm:spPr/>
    </dgm:pt>
    <dgm:pt modelId="{1AA7D7C1-CD3E-42CF-8A1F-B624D222E996}" type="pres">
      <dgm:prSet presAssocID="{E61CC4ED-488F-482C-BAE5-FDA4A8F448EB}" presName="compNode" presStyleCnt="0"/>
      <dgm:spPr/>
    </dgm:pt>
    <dgm:pt modelId="{BBCDB35D-86BD-415D-9FC0-DA1A7EE2852F}" type="pres">
      <dgm:prSet presAssocID="{E61CC4ED-488F-482C-BAE5-FDA4A8F448EB}" presName="iconBgRect" presStyleLbl="bgShp" presStyleIdx="1" presStyleCnt="2"/>
      <dgm:spPr/>
    </dgm:pt>
    <dgm:pt modelId="{50C8C63A-0D3A-4258-9B98-06784C86A026}" type="pres">
      <dgm:prSet presAssocID="{E61CC4ED-488F-482C-BAE5-FDA4A8F448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zepływ pracy"/>
        </a:ext>
      </dgm:extLst>
    </dgm:pt>
    <dgm:pt modelId="{1A3C13C5-4758-41B6-8211-1F81851949DE}" type="pres">
      <dgm:prSet presAssocID="{E61CC4ED-488F-482C-BAE5-FDA4A8F448EB}" presName="spaceRect" presStyleCnt="0"/>
      <dgm:spPr/>
    </dgm:pt>
    <dgm:pt modelId="{137D1967-0275-4440-96BA-88031C932CA6}" type="pres">
      <dgm:prSet presAssocID="{E61CC4ED-488F-482C-BAE5-FDA4A8F448E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C91511-92EF-48F5-A542-673F9C834368}" type="presOf" srcId="{E61CC4ED-488F-482C-BAE5-FDA4A8F448EB}" destId="{137D1967-0275-4440-96BA-88031C932CA6}" srcOrd="0" destOrd="0" presId="urn:microsoft.com/office/officeart/2018/2/layout/IconCircleList"/>
    <dgm:cxn modelId="{1C53C637-300C-4DC2-BC8B-D7C8C8A0617F}" type="presOf" srcId="{831474C6-386C-4557-8867-43E4D09AB61D}" destId="{5ACB9FC8-63B9-498C-85F9-7A6EC8A70D98}" srcOrd="0" destOrd="0" presId="urn:microsoft.com/office/officeart/2018/2/layout/IconCircleList"/>
    <dgm:cxn modelId="{6F1FB699-250D-4F85-9D1F-C2A551B177F0}" srcId="{9A26E1A2-FBC1-4402-8688-24644DB96E33}" destId="{B35C91DF-61A4-47E4-94A3-F2E2D31BDC40}" srcOrd="0" destOrd="0" parTransId="{B62A7D5A-682D-4459-9202-059A7F46B987}" sibTransId="{831474C6-386C-4557-8867-43E4D09AB61D}"/>
    <dgm:cxn modelId="{3AB274CD-BD9A-48D2-B4AC-2A35C8933178}" srcId="{9A26E1A2-FBC1-4402-8688-24644DB96E33}" destId="{E61CC4ED-488F-482C-BAE5-FDA4A8F448EB}" srcOrd="1" destOrd="0" parTransId="{6E23A6B6-C55E-4D3D-81C9-6E97C08C3975}" sibTransId="{04CF277A-4B1E-4679-A98E-124B3A99034E}"/>
    <dgm:cxn modelId="{450D69D0-E6B4-443F-AA6A-240EAD571F6E}" type="presOf" srcId="{9A26E1A2-FBC1-4402-8688-24644DB96E33}" destId="{2E114941-DD41-4DF6-9B47-3CEF3B0EC5F7}" srcOrd="0" destOrd="0" presId="urn:microsoft.com/office/officeart/2018/2/layout/IconCircleList"/>
    <dgm:cxn modelId="{6A6A1AEC-A5CA-4FF2-8054-397E86B4262E}" type="presOf" srcId="{B35C91DF-61A4-47E4-94A3-F2E2D31BDC40}" destId="{0CBFAAC6-78D1-45D7-930C-1D2BD81C5900}" srcOrd="0" destOrd="0" presId="urn:microsoft.com/office/officeart/2018/2/layout/IconCircleList"/>
    <dgm:cxn modelId="{F01F08EE-F53D-47FD-88CC-38BE786E4FF9}" type="presParOf" srcId="{2E114941-DD41-4DF6-9B47-3CEF3B0EC5F7}" destId="{F05B3BD8-196A-424D-93B7-4C829075D6CA}" srcOrd="0" destOrd="0" presId="urn:microsoft.com/office/officeart/2018/2/layout/IconCircleList"/>
    <dgm:cxn modelId="{AAA101A3-B2C5-49F2-A67C-EB073223BC12}" type="presParOf" srcId="{F05B3BD8-196A-424D-93B7-4C829075D6CA}" destId="{6774FE1E-057E-4E4D-9D91-DEC3FB5BD6F1}" srcOrd="0" destOrd="0" presId="urn:microsoft.com/office/officeart/2018/2/layout/IconCircleList"/>
    <dgm:cxn modelId="{3254E645-94BF-4931-B931-32D21385CD8C}" type="presParOf" srcId="{6774FE1E-057E-4E4D-9D91-DEC3FB5BD6F1}" destId="{76BF7421-B175-4B3A-ADDF-3651ADD9E1F1}" srcOrd="0" destOrd="0" presId="urn:microsoft.com/office/officeart/2018/2/layout/IconCircleList"/>
    <dgm:cxn modelId="{DF8B9F4A-BA17-4C66-9AE4-503CFA3381C2}" type="presParOf" srcId="{6774FE1E-057E-4E4D-9D91-DEC3FB5BD6F1}" destId="{F44CB96C-6254-4105-891A-E20BE81EBCB8}" srcOrd="1" destOrd="0" presId="urn:microsoft.com/office/officeart/2018/2/layout/IconCircleList"/>
    <dgm:cxn modelId="{DA402E44-707B-4075-851B-2DCC794C0B68}" type="presParOf" srcId="{6774FE1E-057E-4E4D-9D91-DEC3FB5BD6F1}" destId="{32CE8220-BF93-40BE-A465-33086E72C6AD}" srcOrd="2" destOrd="0" presId="urn:microsoft.com/office/officeart/2018/2/layout/IconCircleList"/>
    <dgm:cxn modelId="{A5F0292A-30EF-4928-9226-B0539F37BAE6}" type="presParOf" srcId="{6774FE1E-057E-4E4D-9D91-DEC3FB5BD6F1}" destId="{0CBFAAC6-78D1-45D7-930C-1D2BD81C5900}" srcOrd="3" destOrd="0" presId="urn:microsoft.com/office/officeart/2018/2/layout/IconCircleList"/>
    <dgm:cxn modelId="{33E77EDD-F3B8-440D-8D41-44332F273844}" type="presParOf" srcId="{F05B3BD8-196A-424D-93B7-4C829075D6CA}" destId="{5ACB9FC8-63B9-498C-85F9-7A6EC8A70D98}" srcOrd="1" destOrd="0" presId="urn:microsoft.com/office/officeart/2018/2/layout/IconCircleList"/>
    <dgm:cxn modelId="{1313970C-A3BA-4DC0-AAA9-30317B48EEDA}" type="presParOf" srcId="{F05B3BD8-196A-424D-93B7-4C829075D6CA}" destId="{1AA7D7C1-CD3E-42CF-8A1F-B624D222E996}" srcOrd="2" destOrd="0" presId="urn:microsoft.com/office/officeart/2018/2/layout/IconCircleList"/>
    <dgm:cxn modelId="{CAAA5584-FBA9-4FFA-B3C4-161251A6CEAF}" type="presParOf" srcId="{1AA7D7C1-CD3E-42CF-8A1F-B624D222E996}" destId="{BBCDB35D-86BD-415D-9FC0-DA1A7EE2852F}" srcOrd="0" destOrd="0" presId="urn:microsoft.com/office/officeart/2018/2/layout/IconCircleList"/>
    <dgm:cxn modelId="{70D08AD4-B260-461E-ACA0-84ECBA6B6DFF}" type="presParOf" srcId="{1AA7D7C1-CD3E-42CF-8A1F-B624D222E996}" destId="{50C8C63A-0D3A-4258-9B98-06784C86A026}" srcOrd="1" destOrd="0" presId="urn:microsoft.com/office/officeart/2018/2/layout/IconCircleList"/>
    <dgm:cxn modelId="{EA654378-48D2-4CDA-ABAF-3F4715AAECEC}" type="presParOf" srcId="{1AA7D7C1-CD3E-42CF-8A1F-B624D222E996}" destId="{1A3C13C5-4758-41B6-8211-1F81851949DE}" srcOrd="2" destOrd="0" presId="urn:microsoft.com/office/officeart/2018/2/layout/IconCircleList"/>
    <dgm:cxn modelId="{04C79869-D4D2-438F-BD5E-FEF3353F09FE}" type="presParOf" srcId="{1AA7D7C1-CD3E-42CF-8A1F-B624D222E996}" destId="{137D1967-0275-4440-96BA-88031C932C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F7421-B175-4B3A-ADDF-3651ADD9E1F1}">
      <dsp:nvSpPr>
        <dsp:cNvPr id="0" name=""/>
        <dsp:cNvSpPr/>
      </dsp:nvSpPr>
      <dsp:spPr>
        <a:xfrm>
          <a:off x="387803" y="950263"/>
          <a:ext cx="1223673" cy="122367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CB96C-6254-4105-891A-E20BE81EBCB8}">
      <dsp:nvSpPr>
        <dsp:cNvPr id="0" name=""/>
        <dsp:cNvSpPr/>
      </dsp:nvSpPr>
      <dsp:spPr>
        <a:xfrm>
          <a:off x="644774" y="1207235"/>
          <a:ext cx="709730" cy="709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FAAC6-78D1-45D7-930C-1D2BD81C5900}">
      <dsp:nvSpPr>
        <dsp:cNvPr id="0" name=""/>
        <dsp:cNvSpPr/>
      </dsp:nvSpPr>
      <dsp:spPr>
        <a:xfrm>
          <a:off x="1873692" y="950263"/>
          <a:ext cx="2884373" cy="122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Wyszukiwanie za pomocą </a:t>
          </a:r>
          <a:r>
            <a:rPr lang="pl-PL" sz="1500" kern="1200" dirty="0" err="1"/>
            <a:t>tagów</a:t>
          </a:r>
          <a:r>
            <a:rPr lang="pl-PL" sz="1500" kern="1200" dirty="0"/>
            <a:t>, dzięki temu podczas wyszukiwania zdjęć nie trzeba znać nazwy pliku, tylko "</a:t>
          </a:r>
          <a:r>
            <a:rPr lang="pl-PL" sz="1500" kern="1200" dirty="0" err="1"/>
            <a:t>tag</a:t>
          </a:r>
          <a:r>
            <a:rPr lang="pl-PL" sz="1500" kern="1200" dirty="0"/>
            <a:t>" o jakim myślimy</a:t>
          </a:r>
          <a:endParaRPr lang="en-US" sz="1500" kern="1200" dirty="0"/>
        </a:p>
      </dsp:txBody>
      <dsp:txXfrm>
        <a:off x="1873692" y="950263"/>
        <a:ext cx="2884373" cy="1223673"/>
      </dsp:txXfrm>
    </dsp:sp>
    <dsp:sp modelId="{BBCDB35D-86BD-415D-9FC0-DA1A7EE2852F}">
      <dsp:nvSpPr>
        <dsp:cNvPr id="0" name=""/>
        <dsp:cNvSpPr/>
      </dsp:nvSpPr>
      <dsp:spPr>
        <a:xfrm>
          <a:off x="5260646" y="950263"/>
          <a:ext cx="1223673" cy="122367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8C63A-0D3A-4258-9B98-06784C86A026}">
      <dsp:nvSpPr>
        <dsp:cNvPr id="0" name=""/>
        <dsp:cNvSpPr/>
      </dsp:nvSpPr>
      <dsp:spPr>
        <a:xfrm>
          <a:off x="5517618" y="1207235"/>
          <a:ext cx="709730" cy="709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D1967-0275-4440-96BA-88031C932CA6}">
      <dsp:nvSpPr>
        <dsp:cNvPr id="0" name=""/>
        <dsp:cNvSpPr/>
      </dsp:nvSpPr>
      <dsp:spPr>
        <a:xfrm>
          <a:off x="6746536" y="950263"/>
          <a:ext cx="2884373" cy="122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Zasada działania jak część wspólna zbiorów, przykładowo: wyszukując "Kacper, Auto", wyświetlone zostaną wszystkie zdjęcia zawierające </a:t>
          </a:r>
          <a:r>
            <a:rPr lang="pl-PL" sz="1500" kern="1200" dirty="0" err="1"/>
            <a:t>tagi</a:t>
          </a:r>
          <a:r>
            <a:rPr lang="pl-PL" sz="1500" kern="1200" dirty="0"/>
            <a:t> "Kacper" i "Auto"</a:t>
          </a:r>
          <a:endParaRPr lang="en-US" sz="1500" kern="1200" dirty="0"/>
        </a:p>
      </dsp:txBody>
      <dsp:txXfrm>
        <a:off x="6746536" y="950263"/>
        <a:ext cx="2884373" cy="122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9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2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5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9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0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5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0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4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Calibri Light"/>
              </a:rPr>
              <a:t>Indywidualny Projekt Programistyczny</a:t>
            </a:r>
            <a:endParaRPr lang="pl-PL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6843DA2-2BCB-49FE-B517-EE124D324112}"/>
              </a:ext>
            </a:extLst>
          </p:cNvPr>
          <p:cNvSpPr txBox="1"/>
          <p:nvPr/>
        </p:nvSpPr>
        <p:spPr>
          <a:xfrm>
            <a:off x="9286205" y="5926965"/>
            <a:ext cx="2760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dirty="0">
                <a:cs typeface="Calibri"/>
              </a:rPr>
              <a:t>Tomaszewski Kacper </a:t>
            </a:r>
            <a:r>
              <a:rPr lang="pl-PL" b="1" dirty="0">
                <a:latin typeface="Arial"/>
                <a:cs typeface="Calibri"/>
              </a:rPr>
              <a:t>325572</a:t>
            </a:r>
            <a:endParaRPr lang="pl-PL" b="1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1A4871-95BD-69E4-E9C6-8283A092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3600" b="1">
                <a:ea typeface="+mj-lt"/>
                <a:cs typeface="+mj-lt"/>
              </a:rPr>
              <a:t>Obsługa innych plików niż zdjęcia/video</a:t>
            </a:r>
            <a:endParaRPr lang="pl-PL" sz="3600" b="1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16D99-35AD-91CC-1F86-3D1D9531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800" b="1">
                <a:ea typeface="+mn-lt"/>
                <a:cs typeface="+mn-lt"/>
              </a:rPr>
              <a:t>Wtedy był by to zwykły cloud, tylko na własnym komputerze. Mam wrażenie że lepszą opcją jest wybranie innej opcji, dlatego nie jestem pewny czy jest sens implementacji tej funckji</a:t>
            </a:r>
            <a:endParaRPr lang="pl-PL" sz="1800" b="1"/>
          </a:p>
        </p:txBody>
      </p:sp>
    </p:spTree>
    <p:extLst>
      <p:ext uri="{BB962C8B-B14F-4D97-AF65-F5344CB8AC3E}">
        <p14:creationId xmlns:p14="http://schemas.microsoft.com/office/powerpoint/2010/main" val="16724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01A4871-95BD-69E4-E9C6-8283A092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l-PL" sz="3200" b="1" dirty="0">
                <a:ea typeface="+mj-lt"/>
                <a:cs typeface="+mj-lt"/>
              </a:rPr>
              <a:t>Wykrywanie duplikatów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16D99-35AD-91CC-1F86-3D1D9531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 b="1" dirty="0">
                <a:ea typeface="+mn-lt"/>
                <a:cs typeface="+mn-lt"/>
              </a:rPr>
              <a:t>Przy przesłaniu 2 tych samych zdjęć, może o innej nazwie, lub te same zdjęcie przesłane przez inną osobę, niepotrzebnie będzie one zajmowało miejsce / wyświetlało się w galerii</a:t>
            </a:r>
            <a:endParaRPr lang="pl-PL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2000" b="1" dirty="0">
                <a:ea typeface="+mn-lt"/>
                <a:cs typeface="+mn-lt"/>
              </a:rPr>
              <a:t>Możliwe że ta opcja będzie zbyt wymagająca dla komputera na którym </a:t>
            </a:r>
            <a:r>
              <a:rPr lang="pl-PL" sz="2000" b="1" dirty="0" err="1">
                <a:ea typeface="+mn-lt"/>
                <a:cs typeface="+mn-lt"/>
              </a:rPr>
              <a:t>server</a:t>
            </a:r>
            <a:r>
              <a:rPr lang="pl-PL" sz="2000" b="1" dirty="0">
                <a:ea typeface="+mn-lt"/>
                <a:cs typeface="+mn-lt"/>
              </a:rPr>
              <a:t> będzie działał, a plan jest by </a:t>
            </a:r>
            <a:r>
              <a:rPr lang="pl-PL" sz="2000" b="1" dirty="0" err="1">
                <a:ea typeface="+mn-lt"/>
                <a:cs typeface="+mn-lt"/>
              </a:rPr>
              <a:t>server</a:t>
            </a:r>
            <a:r>
              <a:rPr lang="pl-PL" sz="2000" b="1" dirty="0">
                <a:ea typeface="+mn-lt"/>
                <a:cs typeface="+mn-lt"/>
              </a:rPr>
              <a:t> zbyt nie obciążał komputera domowego na którym ktoś może chce normalnie pracować / grać</a:t>
            </a:r>
          </a:p>
          <a:p>
            <a:pPr marL="0" indent="0">
              <a:buNone/>
            </a:pPr>
            <a:r>
              <a:rPr lang="pl-PL" sz="2000" b="1" dirty="0">
                <a:ea typeface="+mn-lt"/>
                <a:cs typeface="+mn-lt"/>
              </a:rPr>
              <a:t>Dla zbyt wielu zdjęć opcja zbyt wymagająca, dlatego na razie nie jestem pewien co do implementacji</a:t>
            </a:r>
          </a:p>
        </p:txBody>
      </p:sp>
    </p:spTree>
    <p:extLst>
      <p:ext uri="{BB962C8B-B14F-4D97-AF65-F5344CB8AC3E}">
        <p14:creationId xmlns:p14="http://schemas.microsoft.com/office/powerpoint/2010/main" val="137743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01A4871-95BD-69E4-E9C6-8283A092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l-PL" sz="3200" b="1" dirty="0">
                <a:solidFill>
                  <a:schemeClr val="tx2"/>
                </a:solidFill>
                <a:ea typeface="+mj-lt"/>
                <a:cs typeface="+mj-lt"/>
              </a:rPr>
              <a:t>Optymalizacja plików </a:t>
            </a:r>
            <a:endParaRPr lang="pl-PL" sz="3200" b="1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16D99-35AD-91CC-1F86-3D1D9531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 b="1" dirty="0"/>
              <a:t>konwersja na inny typ plików, przykładowo: wszystkie zdjęcia na .jpg, by zaoszczędzić na przesyle danych</a:t>
            </a:r>
          </a:p>
        </p:txBody>
      </p:sp>
    </p:spTree>
    <p:extLst>
      <p:ext uri="{BB962C8B-B14F-4D97-AF65-F5344CB8AC3E}">
        <p14:creationId xmlns:p14="http://schemas.microsoft.com/office/powerpoint/2010/main" val="331488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1A4871-95BD-69E4-E9C6-8283A092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 err="1"/>
              <a:t>Automatyczne</a:t>
            </a:r>
            <a:r>
              <a:rPr lang="en-US" sz="5000" b="1" dirty="0"/>
              <a:t> </a:t>
            </a:r>
            <a:r>
              <a:rPr lang="en-US" sz="5000" b="1" dirty="0" err="1"/>
              <a:t>tagowanie</a:t>
            </a:r>
            <a:r>
              <a:rPr lang="en-US" sz="5000" b="1" dirty="0"/>
              <a:t> </a:t>
            </a:r>
            <a:r>
              <a:rPr lang="en-US" sz="5000" b="1" dirty="0" err="1"/>
              <a:t>zdjęć</a:t>
            </a:r>
            <a:r>
              <a:rPr lang="en-US" sz="5000" b="1" dirty="0"/>
              <a:t>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16D99-35AD-91CC-1F86-3D1D9531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sztuczna</a:t>
            </a:r>
            <a:r>
              <a:rPr lang="en-US" b="1" dirty="0"/>
              <a:t> </a:t>
            </a:r>
            <a:r>
              <a:rPr lang="en-US" b="1" dirty="0" err="1"/>
              <a:t>inteligencja</a:t>
            </a:r>
            <a:r>
              <a:rPr lang="en-US" b="1" dirty="0"/>
              <a:t>, </a:t>
            </a:r>
            <a:r>
              <a:rPr lang="en-US" b="1" dirty="0" err="1"/>
              <a:t>rozpoznawanie</a:t>
            </a:r>
            <a:r>
              <a:rPr lang="en-US" b="1" dirty="0"/>
              <a:t> </a:t>
            </a:r>
            <a:r>
              <a:rPr lang="en-US" b="1" dirty="0" err="1"/>
              <a:t>obrazów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582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0B857-A493-7845-30F0-69DB226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Plan projektu: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CC9428-BEAD-0F70-39FD-8CA9FF27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Spotkanie I – Gotowa część mobilna projektu</a:t>
            </a:r>
          </a:p>
          <a:p>
            <a:pPr>
              <a:buClr>
                <a:srgbClr val="1287C3"/>
              </a:buClr>
            </a:pPr>
            <a:r>
              <a:rPr lang="pl-PL" b="1" dirty="0"/>
              <a:t>Spotkanie II – Gotowa część serwerowa/łączenie się z komputerem</a:t>
            </a:r>
          </a:p>
          <a:p>
            <a:pPr>
              <a:buClr>
                <a:srgbClr val="1287C3"/>
              </a:buClr>
            </a:pPr>
            <a:r>
              <a:rPr lang="pl-PL" b="1" dirty="0"/>
              <a:t>Spotkanie III - Dokończenie wszystkich planowanych elementów projektu + ewentualne wybrane elementy tymczasowe</a:t>
            </a:r>
          </a:p>
          <a:p>
            <a:pPr>
              <a:buClr>
                <a:srgbClr val="1287C3"/>
              </a:buClr>
            </a:pPr>
            <a:endParaRPr lang="pl-PL" dirty="0"/>
          </a:p>
          <a:p>
            <a:pPr>
              <a:buClr>
                <a:srgbClr val="1287C3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720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22AAD2E2-4CE8-7219-9551-EBE12255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8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6CA2E59-1A1D-BD83-703C-1771DAD7969F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400" b="1" dirty="0" err="1"/>
              <a:t>Tymczasowa</a:t>
            </a:r>
            <a:r>
              <a:rPr lang="en-US" sz="2400" b="1" dirty="0"/>
              <a:t> </a:t>
            </a:r>
            <a:r>
              <a:rPr lang="en-US" sz="2400" b="1" dirty="0" err="1"/>
              <a:t>nazwa</a:t>
            </a:r>
            <a:r>
              <a:rPr lang="en-US" sz="2400" b="1" dirty="0"/>
              <a:t>: "</a:t>
            </a:r>
            <a:r>
              <a:rPr lang="en-US" sz="2400" b="1" dirty="0" err="1"/>
              <a:t>Galeri</a:t>
            </a:r>
            <a:r>
              <a:rPr lang="en-US" sz="2400" b="1" dirty="0"/>
              <a:t>"</a:t>
            </a:r>
            <a:endParaRPr lang="pl-PL" sz="2400" b="1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dirty="0" err="1"/>
              <a:t>Aplikacja</a:t>
            </a:r>
            <a:r>
              <a:rPr lang="en-US" b="1" dirty="0"/>
              <a:t> do </a:t>
            </a:r>
            <a:r>
              <a:rPr lang="en-US" b="1" dirty="0" err="1"/>
              <a:t>przeglądania</a:t>
            </a:r>
            <a:r>
              <a:rPr lang="en-US" b="1" dirty="0"/>
              <a:t> </a:t>
            </a:r>
            <a:r>
              <a:rPr lang="en-US" b="1" dirty="0" err="1"/>
              <a:t>oraz</a:t>
            </a:r>
            <a:r>
              <a:rPr lang="en-US" b="1" dirty="0"/>
              <a:t> </a:t>
            </a:r>
            <a:r>
              <a:rPr lang="en-US" b="1" dirty="0" err="1"/>
              <a:t>zarządzania</a:t>
            </a:r>
            <a:r>
              <a:rPr lang="en-US" b="1" dirty="0"/>
              <a:t> </a:t>
            </a:r>
            <a:r>
              <a:rPr lang="en-US" b="1" dirty="0" err="1"/>
              <a:t>obrazami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filmami</a:t>
            </a:r>
            <a:r>
              <a:rPr lang="en-US" b="1" dirty="0"/>
              <a:t>, z </a:t>
            </a:r>
            <a:r>
              <a:rPr lang="en-US" b="1" dirty="0" err="1"/>
              <a:t>opcją</a:t>
            </a:r>
            <a:r>
              <a:rPr lang="en-US" b="1" dirty="0"/>
              <a:t> </a:t>
            </a:r>
            <a:r>
              <a:rPr lang="en-US" b="1" dirty="0" err="1"/>
              <a:t>połączenia</a:t>
            </a:r>
            <a:r>
              <a:rPr lang="en-US" b="1" dirty="0"/>
              <a:t> </a:t>
            </a:r>
            <a:r>
              <a:rPr lang="en-US" b="1" dirty="0" err="1"/>
              <a:t>się</a:t>
            </a:r>
            <a:r>
              <a:rPr lang="en-US" b="1" dirty="0"/>
              <a:t> z </a:t>
            </a:r>
            <a:r>
              <a:rPr lang="en-US" b="1" dirty="0" err="1"/>
              <a:t>komputerem</a:t>
            </a:r>
            <a:r>
              <a:rPr lang="en-US" b="1" dirty="0"/>
              <a:t>, by </a:t>
            </a:r>
            <a:r>
              <a:rPr lang="en-US" b="1" dirty="0" err="1"/>
              <a:t>mieć</a:t>
            </a:r>
            <a:r>
              <a:rPr lang="en-US" b="1" dirty="0"/>
              <a:t> </a:t>
            </a:r>
            <a:r>
              <a:rPr lang="en-US" b="1" dirty="0" err="1"/>
              <a:t>zdalny</a:t>
            </a:r>
            <a:r>
              <a:rPr lang="en-US" b="1" dirty="0"/>
              <a:t> </a:t>
            </a:r>
            <a:r>
              <a:rPr lang="en-US" b="1" dirty="0" err="1"/>
              <a:t>dostęp</a:t>
            </a:r>
            <a:r>
              <a:rPr lang="en-US" b="1" dirty="0"/>
              <a:t> do </a:t>
            </a:r>
            <a:r>
              <a:rPr lang="en-US" b="1" dirty="0" err="1"/>
              <a:t>swojej</a:t>
            </a:r>
            <a:r>
              <a:rPr lang="en-US" b="1" dirty="0"/>
              <a:t> </a:t>
            </a:r>
            <a:r>
              <a:rPr lang="en-US" b="1" dirty="0" err="1"/>
              <a:t>galerii</a:t>
            </a:r>
            <a:r>
              <a:rPr lang="en-US" b="1" dirty="0"/>
              <a:t> 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b="1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41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809D86-2394-115F-1214-87AF96D8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Podstawowe funkcje</a:t>
            </a:r>
          </a:p>
        </p:txBody>
      </p:sp>
    </p:spTree>
    <p:extLst>
      <p:ext uri="{BB962C8B-B14F-4D97-AF65-F5344CB8AC3E}">
        <p14:creationId xmlns:p14="http://schemas.microsoft.com/office/powerpoint/2010/main" val="387532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CC8FF0-2A93-52C3-CDAD-E7D77C93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pl-PL" b="1" dirty="0"/>
              <a:t>"</a:t>
            </a:r>
            <a:r>
              <a:rPr lang="pl-PL" b="1" dirty="0" err="1"/>
              <a:t>Tagowanie</a:t>
            </a:r>
            <a:r>
              <a:rPr lang="pl-PL" b="1" dirty="0"/>
              <a:t>" obrazów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9CFB350-A5FF-DDD8-1BD8-40F54A10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2959912"/>
            <a:ext cx="3959211" cy="26145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7E2203-7894-F822-9721-DC990AF3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 b="1" dirty="0"/>
              <a:t>Zasada działania jak "</a:t>
            </a:r>
            <a:r>
              <a:rPr lang="pl-PL" sz="2200" b="1" dirty="0" err="1"/>
              <a:t>hashtagi</a:t>
            </a:r>
            <a:r>
              <a:rPr lang="pl-PL" sz="2200" b="1" dirty="0"/>
              <a:t>" (Jak na platformie Twitter, Instagram) w celu lepszego kategoryzowania zdjęć. 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pl-PL" sz="2200" b="1" dirty="0"/>
              <a:t>W porównaniu do wbudowanej galerii w telefonie, gdzie każdy album trzeba tworzyć od nowa, lub potrafiący wyświetlać tylko 1 folder na raz, ten sposób (przynajmniej w teorii) wydaje się dużo lepszym sposobem zarządzania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D2A5364-2E88-DDC6-46AF-5CC6FB79A9BA}"/>
              </a:ext>
            </a:extLst>
          </p:cNvPr>
          <p:cNvSpPr txBox="1"/>
          <p:nvPr/>
        </p:nvSpPr>
        <p:spPr>
          <a:xfrm>
            <a:off x="1717182" y="5594260"/>
            <a:ext cx="3930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200" dirty="0"/>
              <a:t>^ obraz poglądowy, końcowy produkt będzie wyglądał inaczej</a:t>
            </a:r>
          </a:p>
        </p:txBody>
      </p:sp>
    </p:spTree>
    <p:extLst>
      <p:ext uri="{BB962C8B-B14F-4D97-AF65-F5344CB8AC3E}">
        <p14:creationId xmlns:p14="http://schemas.microsoft.com/office/powerpoint/2010/main" val="249806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8CB54-7733-458C-D502-020CAA06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"Tag" </a:t>
            </a:r>
            <a:r>
              <a:rPr lang="pl-PL" dirty="0" err="1"/>
              <a:t>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BE412695-EF3B-745F-FF15-F08A0F5A4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070713"/>
              </p:ext>
            </p:extLst>
          </p:nvPr>
        </p:nvGraphicFramePr>
        <p:xfrm>
          <a:off x="1484310" y="1926464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Obraz 14" descr="Obraz zawierający Prostokąt&#10;&#10;Opis wygenerowany automatycznie">
            <a:extLst>
              <a:ext uri="{FF2B5EF4-FFF2-40B4-BE49-F238E27FC236}">
                <a16:creationId xmlns:a16="http://schemas.microsoft.com/office/drawing/2014/main" id="{7926E452-D4C2-D871-FC8D-A8F708366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766" y="5007145"/>
            <a:ext cx="7926946" cy="15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19DE2-0DFF-465E-0AF0-7ECB7EA8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pl-PL" b="1" dirty="0"/>
              <a:t>Opcja ustawienia "</a:t>
            </a:r>
            <a:r>
              <a:rPr lang="pl-PL" b="1" dirty="0" err="1"/>
              <a:t>servera</a:t>
            </a:r>
            <a:r>
              <a:rPr lang="pl-PL" b="1" dirty="0"/>
              <a:t>" na swoim komputerze / laptopie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1BD3699-8FB0-EC19-9575-AF3A9929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3079435"/>
            <a:ext cx="3959211" cy="23755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DE416F-3864-85CE-3228-3CB464BE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2200" b="1" dirty="0"/>
              <a:t>Opcja </a:t>
            </a:r>
            <a:r>
              <a:rPr lang="pl-PL" sz="2200" b="1" dirty="0" err="1"/>
              <a:t>servera</a:t>
            </a:r>
            <a:r>
              <a:rPr lang="pl-PL" sz="2200" b="1" dirty="0"/>
              <a:t>, z którym będzie można połączyć się za pomocą aplikacji na telefonie. Opcja opcjonalna, szczególnie przydatna dla ludzi z wieloma zdjęciami na które telefon może nie mieć już miejsca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pl-PL" sz="2200" b="1" dirty="0"/>
              <a:t>Dzięki zastosowaniu </a:t>
            </a:r>
            <a:r>
              <a:rPr lang="pl-PL" sz="2200" b="1" dirty="0" err="1"/>
              <a:t>servera</a:t>
            </a:r>
            <a:r>
              <a:rPr lang="pl-PL" sz="2200" b="1" dirty="0"/>
              <a:t>, w teorii możliwe będzie połączenie wielu telefonów do jednego komputera, np. </a:t>
            </a:r>
            <a:r>
              <a:rPr lang="pl-PL" sz="2200" b="1" dirty="0" err="1"/>
              <a:t>Hostując</a:t>
            </a:r>
            <a:r>
              <a:rPr lang="pl-PL" sz="2200" b="1" dirty="0"/>
              <a:t> zdjęcia rodzinne</a:t>
            </a:r>
          </a:p>
        </p:txBody>
      </p:sp>
    </p:spTree>
    <p:extLst>
      <p:ext uri="{BB962C8B-B14F-4D97-AF65-F5344CB8AC3E}">
        <p14:creationId xmlns:p14="http://schemas.microsoft.com/office/powerpoint/2010/main" val="256658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broń&#10;&#10;Opis wygenerowany automatycznie">
            <a:extLst>
              <a:ext uri="{FF2B5EF4-FFF2-40B4-BE49-F238E27FC236}">
                <a16:creationId xmlns:a16="http://schemas.microsoft.com/office/drawing/2014/main" id="{AC7115F7-0CA9-A25C-77DD-85967859B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7" r="10455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AD75080-9E9D-DB64-471C-C1614421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pl-PL" b="1" dirty="0"/>
              <a:t>Backup / "</a:t>
            </a:r>
            <a:r>
              <a:rPr lang="pl-PL" b="1" dirty="0" err="1"/>
              <a:t>cloud</a:t>
            </a:r>
            <a:r>
              <a:rPr lang="pl-PL" b="1" dirty="0"/>
              <a:t> </a:t>
            </a:r>
            <a:r>
              <a:rPr lang="pl-PL" b="1" dirty="0" err="1"/>
              <a:t>store</a:t>
            </a:r>
            <a:r>
              <a:rPr lang="pl-PL" b="1" dirty="0"/>
              <a:t>"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2F0323-ECF8-820C-8728-3EC0BA41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pl-PL" sz="2000" b="1" dirty="0"/>
              <a:t>Przy połączeniu do </a:t>
            </a:r>
            <a:r>
              <a:rPr lang="pl-PL" sz="2000" b="1" dirty="0" err="1"/>
              <a:t>servera</a:t>
            </a:r>
            <a:r>
              <a:rPr lang="pl-PL" sz="2000" b="1" dirty="0"/>
              <a:t>, możliwa będzie opcja przesłania wszystkich lub wybranych zdjęć do niego, lub stworzenia kopii zapasowej swoich zdjęć, </a:t>
            </a:r>
          </a:p>
        </p:txBody>
      </p:sp>
    </p:spTree>
    <p:extLst>
      <p:ext uri="{BB962C8B-B14F-4D97-AF65-F5344CB8AC3E}">
        <p14:creationId xmlns:p14="http://schemas.microsoft.com/office/powerpoint/2010/main" val="402822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AEECE-F3D9-FC7D-2878-04D1592C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Wiele profilów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BC9B44-98B1-BCF4-8BA8-98CD09BD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Nie wszystkie zdjęcia na </a:t>
            </a:r>
            <a:r>
              <a:rPr lang="pl-PL" b="1" err="1"/>
              <a:t>serverze</a:t>
            </a:r>
            <a:r>
              <a:rPr lang="pl-PL" b="1" dirty="0"/>
              <a:t> muszą być udostępnione każdemu, plan jest by jeden </a:t>
            </a:r>
            <a:r>
              <a:rPr lang="pl-PL" b="1" err="1"/>
              <a:t>server</a:t>
            </a:r>
            <a:r>
              <a:rPr lang="pl-PL" b="1" dirty="0"/>
              <a:t> mógł obsłużyć wiele "profili", każdy trzymający inne zdjęcia i każdy profil z innymi osobami mające dostęp do niego</a:t>
            </a:r>
          </a:p>
          <a:p>
            <a:pPr>
              <a:buClr>
                <a:srgbClr val="1287C3"/>
              </a:buClr>
            </a:pPr>
            <a:r>
              <a:rPr lang="pl-PL" b="1" dirty="0"/>
              <a:t>Przykładowo: Profil rodzinny, oraz profil prywatny/dla znajomych</a:t>
            </a:r>
          </a:p>
        </p:txBody>
      </p:sp>
    </p:spTree>
    <p:extLst>
      <p:ext uri="{BB962C8B-B14F-4D97-AF65-F5344CB8AC3E}">
        <p14:creationId xmlns:p14="http://schemas.microsoft.com/office/powerpoint/2010/main" val="157789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809D86-2394-115F-1214-87AF96D8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7200" b="1" dirty="0">
                <a:ea typeface="+mj-lt"/>
                <a:cs typeface="+mj-lt"/>
              </a:rPr>
              <a:t>Funkcje planowane/tymczasowe</a:t>
            </a:r>
            <a:br>
              <a:rPr lang="pl-PL" sz="7200" b="1" dirty="0">
                <a:ea typeface="+mj-lt"/>
                <a:cs typeface="+mj-lt"/>
              </a:rPr>
            </a:br>
            <a:r>
              <a:rPr lang="pl-PL" sz="1800" b="1" dirty="0">
                <a:ea typeface="+mj-lt"/>
                <a:cs typeface="+mj-lt"/>
              </a:rPr>
              <a:t>(które nie jestem pewien czy potrafię/chce </a:t>
            </a:r>
            <a:r>
              <a:rPr lang="pl-PL" sz="1800" b="1" dirty="0" err="1">
                <a:ea typeface="+mj-lt"/>
                <a:cs typeface="+mj-lt"/>
              </a:rPr>
              <a:t>umieścic</a:t>
            </a:r>
            <a:r>
              <a:rPr lang="pl-PL" sz="1800" b="1" dirty="0">
                <a:ea typeface="+mj-lt"/>
                <a:cs typeface="+mj-lt"/>
              </a:rPr>
              <a:t> w aplikacji)</a:t>
            </a:r>
            <a:endParaRPr lang="pl-PL" sz="1800" b="1"/>
          </a:p>
        </p:txBody>
      </p:sp>
    </p:spTree>
    <p:extLst>
      <p:ext uri="{BB962C8B-B14F-4D97-AF65-F5344CB8AC3E}">
        <p14:creationId xmlns:p14="http://schemas.microsoft.com/office/powerpoint/2010/main" val="308269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Parallax</vt:lpstr>
      <vt:lpstr>Indywidualny Projekt Programistyczny</vt:lpstr>
      <vt:lpstr>Prezentacja programu PowerPoint</vt:lpstr>
      <vt:lpstr>Podstawowe funkcje</vt:lpstr>
      <vt:lpstr>"Tagowanie" obrazów</vt:lpstr>
      <vt:lpstr>"Tag" search</vt:lpstr>
      <vt:lpstr>Opcja ustawienia "servera" na swoim komputerze / laptopie</vt:lpstr>
      <vt:lpstr>Backup / "cloud store"</vt:lpstr>
      <vt:lpstr>Wiele profilów</vt:lpstr>
      <vt:lpstr>Funkcje planowane/tymczasowe (które nie jestem pewien czy potrafię/chce umieścic w aplikacji)</vt:lpstr>
      <vt:lpstr>Obsługa innych plików niż zdjęcia/video</vt:lpstr>
      <vt:lpstr>Wykrywanie duplikatów</vt:lpstr>
      <vt:lpstr>Optymalizacja plików </vt:lpstr>
      <vt:lpstr>Automatyczne tagowanie zdjęć </vt:lpstr>
      <vt:lpstr>Plan projektu: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365</cp:revision>
  <dcterms:created xsi:type="dcterms:W3CDTF">2023-03-25T02:57:47Z</dcterms:created>
  <dcterms:modified xsi:type="dcterms:W3CDTF">2024-03-05T07:26:12Z</dcterms:modified>
</cp:coreProperties>
</file>