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25B0C-D449-4CB3-BFDC-20EE1C96E98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966AE-0894-41EC-AC0B-8551B7ABB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5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966AE-0894-41EC-AC0B-8551B7ABBA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96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E259C-D7FD-35C3-D6B6-1C25F3468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E8216-1F7B-F86E-7571-6C6318DE6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844109-5739-EF37-A0AF-0A812050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1C10-9FC2-4D4F-8418-1903EF215DD1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64FCC6-343D-1ED5-6A6C-DB405578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278F2-AE2A-147E-BB52-6B223A3A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387B-A46E-4752-AF6D-07F42C47D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54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C52E0-120B-E320-08A7-C38F93B4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E726D0-0A61-28C3-80D3-A59A3CC6B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CFB5B2-0762-B2BA-7F28-C949BA67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1C10-9FC2-4D4F-8418-1903EF215DD1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DFD71-8CEC-9033-8062-13FDB74A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2E15D9-6907-CCBB-2580-3935468E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387B-A46E-4752-AF6D-07F42C47D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73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1FAA97-30C2-E5CB-DE8D-52EB49F61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FAA423-23D8-B732-E05E-B3FF21DC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FDDCE-D951-8162-A9D5-D8794563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1C10-9FC2-4D4F-8418-1903EF215DD1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A329F7-977F-9AAE-FD2B-6C891D48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A8AD63-1D22-12D8-52E5-4F8EB57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387B-A46E-4752-AF6D-07F42C47D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0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F941D-906B-6BFC-E0FA-1F41A3D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DD5B9A-AD40-726E-E624-E87C33224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11407-8673-1B4E-8875-B2311DAB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1C10-9FC2-4D4F-8418-1903EF215DD1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773252-F09A-148F-0FB7-A0E8A6C2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616052-98E1-D4D0-80D0-8A1C4ECA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387B-A46E-4752-AF6D-07F42C47D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62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395A9-EA6E-685B-DC1E-2B72C883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928F7F-DABE-AF56-8FCB-C64587B40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A7F25B-8998-9776-AEA2-629FE241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1C10-9FC2-4D4F-8418-1903EF215DD1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BD07A-D364-0FCE-3865-19542882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FF1708-A937-BE8F-E870-4F0ECDB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387B-A46E-4752-AF6D-07F42C47D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6B2D1-FB66-3E5F-BEF6-B6B3BB46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854BD-38AA-DF5A-C8E2-F6FC73105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AE8B6C-4C5C-76EA-A161-44FB8BD82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87DEDD-5EF5-C2F2-E29D-B6A82F9D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1C10-9FC2-4D4F-8418-1903EF215DD1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24323B-2338-AC82-4BB4-2097CC73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EDC040-99DF-10CE-865C-F936096F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387B-A46E-4752-AF6D-07F42C47D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7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7C343-36CE-E909-5296-473988F7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70D0B4-5D58-6560-A913-B8FEA7823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40810D-98BD-CE02-DAFE-602DE20CC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41111E-1E0C-0BBF-9868-2DD7032CF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F9002C-3EF9-06AC-2086-DC606482A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A0E494-8D55-CA05-BF66-2D87F51B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1C10-9FC2-4D4F-8418-1903EF215DD1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E17A12-6D45-6B48-AC00-E7BAA8D6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936F6B-DEDC-229A-0883-30823A4E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387B-A46E-4752-AF6D-07F42C47D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02705-9CE0-95AA-F44F-B4DB3CAD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9923D9-E7B2-C0EA-DA2D-D0E4CB48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1C10-9FC2-4D4F-8418-1903EF215DD1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BD63C1-1CAB-6967-0EA0-B30F0BBE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21A050-2031-C152-3A90-24D0448B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387B-A46E-4752-AF6D-07F42C47D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07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2B11E0-7CCD-C9F7-FAF0-DCEA044A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1C10-9FC2-4D4F-8418-1903EF215DD1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4EA35B-8343-159E-60A4-BAD6379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43D31-2FA4-14B2-4C3C-50284BBC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387B-A46E-4752-AF6D-07F42C47D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53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30172-14B2-1693-88F8-9D71EDF4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42821-8C46-223A-5A16-413239E6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D73A26-9A16-1C99-5330-F0813EA0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05FBAA-9737-E99B-4876-D5BFA129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1C10-9FC2-4D4F-8418-1903EF215DD1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400697-1888-4E4F-000C-42E3C0B2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B0E68B-8AE7-F50A-AEE0-7BECB7A5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387B-A46E-4752-AF6D-07F42C47D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98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30976-82D2-D491-54D1-673831D7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6B6948-1034-97B2-2624-311FFA682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D0D344-0D31-143D-3BD0-3A08BC22E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7CF35C-4648-CE18-B835-052CEB62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1C10-9FC2-4D4F-8418-1903EF215DD1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0717BF-22B0-23E1-1144-E1088AF3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910EC2-D19A-3B25-2581-5F092C0F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387B-A46E-4752-AF6D-07F42C47D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00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57EA5-0CDD-0639-056A-2AD86AA7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B69F0E-959E-0862-418D-D79B098E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94CFFF-221B-8F17-FA6C-8237A0D37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1C10-9FC2-4D4F-8418-1903EF215DD1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CBB62-6F19-C62D-8047-E4ABBAA5E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BF1736-D147-DC5D-DD4E-C311C4861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387B-A46E-4752-AF6D-07F42C47D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3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8AC25-9837-8C00-EC42-7242F10DD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3E2765-A0CF-9BBD-6A58-5DC5CD09F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62A2A1-A7CE-8A68-9D2E-CC751523B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3496F2-A362-4DEB-A9E5-4559C5AC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2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EA22B6-BDBE-F8E6-B886-749E3F6D5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4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CF6DE-F3D7-6381-6864-88207E8E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71ADECF-0537-9E32-9D5F-E2540D642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6686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99DBC7-0E8B-D678-C22C-DD6E50FB2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3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0D470C-149B-7B6A-DBB9-B2976B27F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915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Широкоэкранный</PresentationFormat>
  <Paragraphs>1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Toma Kalinina</dc:creator>
  <cp:lastModifiedBy>Toma Kalinina</cp:lastModifiedBy>
  <cp:revision>1</cp:revision>
  <dcterms:created xsi:type="dcterms:W3CDTF">2022-10-09T13:33:13Z</dcterms:created>
  <dcterms:modified xsi:type="dcterms:W3CDTF">2022-10-09T13:36:05Z</dcterms:modified>
</cp:coreProperties>
</file>