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A72EFC-847A-57E0-52AF-F8D2F262FDF0}" v="172" dt="2025-02-05T10:46:39.3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D6F5-A9D4-C22B-732C-A31A172F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FD6E-3459-290F-1147-F0C47ACE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774"/>
            <a:ext cx="9144000" cy="106689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spc="300" baseline="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74D3-6FB9-5549-B0F2-FD61E82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39B8-A7CB-4B82-AC0C-44B99F546761}" type="datetimeFigureOut">
              <a:rPr lang="en-US" dirty="0"/>
              <a:t>2/5/2025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9BBC-C979-2C77-493E-CF5498AE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3B7E-A51C-D9CD-2189-650A9D63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4476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0AE-F72C-4C2E-E2D0-7A8D7EE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B46D-142E-8C8E-C4F4-B6B1586A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92E3-36AD-2615-0166-6B73C34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2F6F-0846-489A-A4BC-61B476BE2887}" type="datetimeFigureOut">
              <a:rPr lang="en-US" dirty="0"/>
              <a:t>2/5/2025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FB69-319D-2284-2734-217160D3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83B0-C775-5BD2-8EC6-A41D19BC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31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40463-6D41-8D45-088A-540B0D188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92281"/>
            <a:ext cx="2628900" cy="558468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2276-7F04-F3F7-E3CE-F81C8DC6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92281"/>
            <a:ext cx="7734300" cy="558468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02BF-9E0C-3251-8FAE-81F07DB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9DF21-A340-467A-94AB-9502647BB771}" type="datetimeFigureOut">
              <a:rPr lang="en-US" dirty="0"/>
              <a:t>2/5/2025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1754-5B8F-A9FA-E8B1-06E04CE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E6A8-5139-ECD4-CC0C-32FFC67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568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5F0-A6D4-C39B-394F-0B16E9C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860F-B260-57CE-E12B-2C948603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5C9F-D94D-E5D3-B73A-20621FA5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E3940-CA92-4FEE-A698-62CF7BC5AC36}" type="datetimeFigureOut">
              <a:rPr lang="en-US" dirty="0"/>
              <a:t>2/5/2025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243-BB42-966A-4708-15C9B11D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A3BD-2CC5-03D3-4CD6-E31A55B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08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8633-AC3B-E617-1C54-84932DD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1514688"/>
            <a:ext cx="8584164" cy="3138875"/>
          </a:xfrm>
        </p:spPr>
        <p:txBody>
          <a:bodyPr anchor="b">
            <a:normAutofit/>
          </a:bodyPr>
          <a:lstStyle>
            <a:lvl1pPr>
              <a:defRPr sz="36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C242-ECAB-AEC3-7E9B-F9854AF3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236" y="4963885"/>
            <a:ext cx="8584165" cy="1125765"/>
          </a:xfrm>
        </p:spPr>
        <p:txBody>
          <a:bodyPr>
            <a:normAutofit/>
          </a:bodyPr>
          <a:lstStyle>
            <a:lvl1pPr marL="0" indent="0">
              <a:buNone/>
              <a:defRPr sz="160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9B82-EEF4-2CD7-61FE-BAFB2B9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D641-6C35-45D1-9313-2719E9EA8AD8}" type="datetimeFigureOut">
              <a:rPr lang="en-US" dirty="0"/>
              <a:t>2/5/2025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22B6-F7A8-70A5-B023-FCAD5D7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D758-2E38-8A8D-75BC-667F6A23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344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0DFF-11BD-F5F4-35D4-1986ABBD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279-E9A9-702E-144D-61114B788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E624-7A76-56EC-FA0D-E2AA8EF9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1" y="2159175"/>
            <a:ext cx="4985785" cy="40177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7DF5-30AD-AE47-D516-5CEE827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1268-3A74-4110-8F08-063DFB8BB885}" type="datetimeFigureOut">
              <a:rPr lang="en-US" dirty="0"/>
              <a:t>2/5/2025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C503-B649-B083-6341-F6E376A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EA35-CF5A-DB36-8B14-5C184B6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096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A3D8-FDD9-329B-BCC6-BBF47F01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48" y="602671"/>
            <a:ext cx="10429303" cy="7689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F7DC-0699-CB3C-A7CB-39035D89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349" y="1696325"/>
            <a:ext cx="4963538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1400" b="1"/>
            </a:lvl2pPr>
            <a:lvl3pPr marL="914400" indent="0">
              <a:buNone/>
              <a:defRPr sz="1400" b="1"/>
            </a:lvl3pPr>
            <a:lvl4pPr marL="1371600" indent="0">
              <a:buNone/>
              <a:defRPr sz="1400" b="1"/>
            </a:lvl4pPr>
            <a:lvl5pPr marL="1828800" indent="0">
              <a:buNone/>
              <a:defRPr sz="1400" b="1"/>
            </a:lvl5pPr>
            <a:lvl6pPr marL="2286000" indent="0">
              <a:buNone/>
              <a:defRPr sz="1400" b="1"/>
            </a:lvl6pPr>
            <a:lvl7pPr marL="2743200" indent="0">
              <a:buNone/>
              <a:defRPr sz="1400" b="1"/>
            </a:lvl7pPr>
            <a:lvl8pPr marL="3200400" indent="0">
              <a:buNone/>
              <a:defRPr sz="1400" b="1"/>
            </a:lvl8pPr>
            <a:lvl9pPr marL="3657600" indent="0">
              <a:buNone/>
              <a:defRPr sz="14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EB40-99E1-CCA4-BAFA-F51AA56C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349" y="2344025"/>
            <a:ext cx="4963538" cy="38333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79BC-6B50-751D-D569-F360938B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2669" y="1696325"/>
            <a:ext cx="4987982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1400" b="1"/>
            </a:lvl2pPr>
            <a:lvl3pPr marL="914400" indent="0">
              <a:buNone/>
              <a:defRPr sz="1400" b="1"/>
            </a:lvl3pPr>
            <a:lvl4pPr marL="1371600" indent="0">
              <a:buNone/>
              <a:defRPr sz="1400" b="1"/>
            </a:lvl4pPr>
            <a:lvl5pPr marL="1828800" indent="0">
              <a:buNone/>
              <a:defRPr sz="1400" b="1"/>
            </a:lvl5pPr>
            <a:lvl6pPr marL="2286000" indent="0">
              <a:buNone/>
              <a:defRPr sz="1400" b="1"/>
            </a:lvl6pPr>
            <a:lvl7pPr marL="2743200" indent="0">
              <a:buNone/>
              <a:defRPr sz="1400" b="1"/>
            </a:lvl7pPr>
            <a:lvl8pPr marL="3200400" indent="0">
              <a:buNone/>
              <a:defRPr sz="1400" b="1"/>
            </a:lvl8pPr>
            <a:lvl9pPr marL="3657600" indent="0">
              <a:buNone/>
              <a:defRPr sz="14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A26F-230E-2D25-6BDC-6ECA00FA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2669" y="2344025"/>
            <a:ext cx="4987982" cy="38333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82A01-DE7C-3BA4-96FF-CDEF2F6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1C1AF-C1FB-48A7-98B4-E595E63F6614}" type="datetimeFigureOut">
              <a:rPr lang="en-US" dirty="0"/>
              <a:t>2/5/2025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AA828-0166-8ECD-BCE8-654BEFDD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0C0D2-459A-04AA-FD90-7687D2F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610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49F-FA71-857F-E02E-3CB63CE6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9611-F911-D3D4-B613-ACCDA56C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44C44-5F8C-4BEA-BBCE-8694F126DC43}" type="datetimeFigureOut">
              <a:rPr lang="en-US" dirty="0"/>
              <a:t>2/5/2025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1961-0B6B-8FEB-F2CB-C42E90E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A80E-3139-9F1B-9C3E-2A76628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672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789-9F96-511A-0FB6-24F6A84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56F9-C8F2-4EF7-8042-704C94FF2795}" type="datetimeFigureOut">
              <a:rPr lang="en-US" dirty="0"/>
              <a:t>2/5/2025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0399-ADEF-8F74-9F59-6AD804C9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A34F-ABAB-9C4E-38A1-C6EEB9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421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917-2BF6-1CE2-F34B-49F0D09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B8F-A9F3-8583-FFF1-175021F1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898" y="807867"/>
            <a:ext cx="5922489" cy="50531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0AFF-A949-CE9E-6B94-C1B61961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0713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5267E-088F-FB9A-9469-551890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932DF-953D-44BD-83F8-5D8DA76EA12A}" type="datetimeFigureOut">
              <a:rPr lang="en-US" dirty="0"/>
              <a:t>2/5/2025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3FFC-B3A6-C0B6-5DAE-70BE0D6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D35F-BC2E-8D14-060F-449CBAF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037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9ED-ED97-A3CE-5569-77B45F4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3BB3A-9E24-DE4C-9619-1502F1B6F389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247408" y="919595"/>
            <a:ext cx="6107979" cy="501361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CE1F-29E0-88BB-8489-E58236B8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3889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7212-6816-FFD1-50B2-58844AD3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326D-65F4-4B2F-9A62-9E4BD9402C47}" type="datetimeFigureOut">
              <a:rPr lang="en-US" dirty="0"/>
              <a:t>2/5/2025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7744-5A24-B7B7-5FD6-E98E608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A4D1-A71D-A7A6-3D0C-294E5D2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427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858A62-FE72-978B-BE71-05908D82E1A4}"/>
              </a:ext>
            </a:extLst>
          </p:cNvPr>
          <p:cNvSpPr/>
          <p:nvPr/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14B7-4740-5D9F-6489-BAD00C3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487F-803F-C5AF-BD93-39C0FC73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824" y="2157984"/>
            <a:ext cx="10442448" cy="39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CEF-4EDF-C2EF-7D81-FEFF7042F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8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fld id="{F9B0CB28-85DB-480B-8C99-FD493ACC7120}" type="datetimeFigureOut">
              <a:rPr lang="en-US" dirty="0"/>
              <a:t>2/5/2025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63BC-4D46-C74D-DDF2-9D25B4D9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320" y="6356350"/>
            <a:ext cx="429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EAE-CB5C-D14B-77EF-7B155FA68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9" y="6356350"/>
            <a:ext cx="521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fld id="{5E4DE196-8A13-4FF7-A07E-102851959EAB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090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3840">
          <p15:clr>
            <a:srgbClr val="F26B43"/>
          </p15:clr>
        </p15:guide>
        <p15:guide id="5" orient="horz" pos="3816">
          <p15:clr>
            <a:srgbClr val="F26B43"/>
          </p15:clr>
        </p15:guide>
        <p15:guide id="6" orient="horz" pos="117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60120" y="2603413"/>
            <a:ext cx="10268712" cy="1662612"/>
          </a:xfrm>
        </p:spPr>
        <p:txBody>
          <a:bodyPr>
            <a:normAutofit/>
          </a:bodyPr>
          <a:lstStyle/>
          <a:p>
            <a:r>
              <a:rPr lang="pt-PT" sz="4800" dirty="0">
                <a:solidFill>
                  <a:schemeClr val="tx1"/>
                </a:solidFill>
              </a:rPr>
              <a:t>Gustavo Siqueira</a:t>
            </a:r>
            <a:endParaRPr lang="pt-PT" sz="4800">
              <a:solidFill>
                <a:schemeClr val="tx1"/>
              </a:solidFill>
            </a:endParaRPr>
          </a:p>
          <a:p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60120" y="1941877"/>
            <a:ext cx="10268712" cy="3139651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lnSpc>
                <a:spcPct val="100000"/>
              </a:lnSpc>
            </a:pPr>
            <a:endParaRPr lang="pt-PT" sz="2000" dirty="0">
              <a:solidFill>
                <a:srgbClr val="565656"/>
              </a:solidFill>
              <a:latin typeface="Roboto"/>
              <a:ea typeface="Roboto"/>
              <a:cs typeface="Roboto"/>
            </a:endParaRPr>
          </a:p>
          <a:p>
            <a:pPr algn="l"/>
            <a:endParaRPr lang="pt-P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977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7C105-9908-88CF-E6A7-531DD03B0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Resumo sobre o backup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186B405-DAF9-07D0-A786-9D34C40E9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pt-PT" sz="2400" cap="all" dirty="0">
                <a:solidFill>
                  <a:srgbClr val="565656"/>
                </a:solidFill>
                <a:latin typeface="Roboto"/>
                <a:ea typeface="Roboto"/>
                <a:cs typeface="Roboto"/>
              </a:rPr>
              <a:t>Backup é a cópia de segurança dos dados de um dispositivo de armazenamento, feita para garantir a estabilidade dos arquivos e afastar a possibilidade de perda desses dados.</a:t>
            </a:r>
            <a:endParaRPr lang="pt-PT" sz="2400" dirty="0">
              <a:solidFill>
                <a:srgbClr val="000000"/>
              </a:solidFill>
              <a:latin typeface="Roboto"/>
              <a:ea typeface="Roboto"/>
              <a:cs typeface="Roboto"/>
            </a:endParaRPr>
          </a:p>
          <a:p>
            <a:pPr>
              <a:lnSpc>
                <a:spcPct val="150000"/>
              </a:lnSpc>
            </a:pPr>
            <a:endParaRPr lang="pt-PT" sz="2000" cap="all" dirty="0">
              <a:solidFill>
                <a:srgbClr val="565656"/>
              </a:solidFill>
              <a:latin typeface="Roboto"/>
              <a:ea typeface="Roboto"/>
              <a:cs typeface="Roboto"/>
            </a:endParaRPr>
          </a:p>
          <a:p>
            <a:pPr>
              <a:lnSpc>
                <a:spcPct val="150000"/>
              </a:lnSpc>
            </a:pPr>
            <a:endParaRPr lang="pt-PT" sz="2000" cap="all" dirty="0">
              <a:solidFill>
                <a:srgbClr val="565656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876C5E0-BAD0-F84F-E4E8-6F4F3A7F8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C455-2832-4042-A327-869CD39521FE}" type="datetime1">
              <a:t>2/5/2025</a:t>
            </a:fld>
            <a:endParaRPr lang="en-US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F5F9EA0-837F-FE75-512A-50E15C0E8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406C78A-C6F2-E614-8BAC-CC817BC86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4943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C77EAD-A7A0-0A02-50C2-D16B1E05B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306023"/>
            <a:ext cx="10449784" cy="1265928"/>
          </a:xfrm>
        </p:spPr>
        <p:txBody>
          <a:bodyPr/>
          <a:lstStyle/>
          <a:p>
            <a:pPr algn="ctr"/>
            <a:r>
              <a:rPr lang="pt-PT"/>
              <a:t>Que tipos de backup existem?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7F2600E-0436-4315-820B-BDFB7F517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9266" y="2147546"/>
            <a:ext cx="8039950" cy="5265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pt-PT" sz="2000" dirty="0"/>
              <a:t>Esses são uns dos tipos de backup que existem e exemplos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EC1C482-20B5-8830-BB7B-1A0188EB4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34B7-FE9D-4F04-918B-C1C8838A39FA}" type="datetime1">
              <a:t>2/5/2025</a:t>
            </a:fld>
            <a:endParaRPr lang="en-US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66E80C7-2A28-ACC8-D98C-8C3E2AA01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472C4C5-187D-8E85-6880-C8AC0B9D1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3</a:t>
            </a:fld>
            <a:endParaRPr lang="en-US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BC26F83B-B0C8-9480-88B4-FAD392CD3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510" y="2665696"/>
            <a:ext cx="6177419" cy="386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374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4C11CA-8821-A826-6047-D9FDB8F8A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7958" y="607295"/>
            <a:ext cx="7506559" cy="665853"/>
          </a:xfrm>
        </p:spPr>
        <p:txBody>
          <a:bodyPr/>
          <a:lstStyle/>
          <a:p>
            <a:pPr algn="ctr"/>
            <a:r>
              <a:rPr lang="pt-PT"/>
              <a:t>Conclusão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43D7E8D-1CD1-0611-3973-AD3D3E57A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PT" sz="2400" dirty="0">
                <a:solidFill>
                  <a:srgbClr val="111111"/>
                </a:solidFill>
                <a:latin typeface="Walbaum Display"/>
                <a:ea typeface="Roboto"/>
                <a:cs typeface="Roboto"/>
              </a:rPr>
              <a:t>Um backup é, em termos simples, uma cópia de segurança dos dados que garante que, em caso de falhas, perdas ou desastres, você possa restaurar as informações para um estado anterior. É uma forma de proteger dados valiosos contra incidentes imprevistos.</a:t>
            </a:r>
            <a:endParaRPr lang="pt-PT" sz="2400">
              <a:latin typeface="Walbaum Display"/>
              <a:ea typeface="Roboto"/>
              <a:cs typeface="Roboto"/>
            </a:endParaRP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8B8F77D-1B3F-DFD4-E704-ABC2D00DA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449F8-99D0-4C14-B0DF-4A7DD242CD21}" type="datetime1">
              <a:t>2/5/2025</a:t>
            </a:fld>
            <a:endParaRPr lang="en-US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08BEA2D-2F50-8D79-7F91-3FD443176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EC34E93-C4CB-ED25-F1F6-563C358F6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119009"/>
      </p:ext>
    </p:extLst>
  </p:cSld>
  <p:clrMapOvr>
    <a:masterClrMapping/>
  </p:clrMapOvr>
</p:sld>
</file>

<file path=ppt/theme/theme1.xml><?xml version="1.0" encoding="utf-8"?>
<a:theme xmlns:a="http://schemas.openxmlformats.org/drawingml/2006/main" name="BohoVogueVTI">
  <a:themeElements>
    <a:clrScheme name="BohoVogueVTI">
      <a:dk1>
        <a:sysClr val="windowText" lastClr="000000"/>
      </a:dk1>
      <a:lt1>
        <a:sysClr val="window" lastClr="FFFFFF"/>
      </a:lt1>
      <a:dk2>
        <a:srgbClr val="35403A"/>
      </a:dk2>
      <a:lt2>
        <a:srgbClr val="F1EFEB"/>
      </a:lt2>
      <a:accent1>
        <a:srgbClr val="9E8B50"/>
      </a:accent1>
      <a:accent2>
        <a:srgbClr val="D5966B"/>
      </a:accent2>
      <a:accent3>
        <a:srgbClr val="9BA6BB"/>
      </a:accent3>
      <a:accent4>
        <a:srgbClr val="869880"/>
      </a:accent4>
      <a:accent5>
        <a:srgbClr val="588267"/>
      </a:accent5>
      <a:accent6>
        <a:srgbClr val="B89C46"/>
      </a:accent6>
      <a:hlink>
        <a:srgbClr val="C77138"/>
      </a:hlink>
      <a:folHlink>
        <a:srgbClr val="589374"/>
      </a:folHlink>
    </a:clrScheme>
    <a:fontScheme name="BohoVogueVTI">
      <a:majorFont>
        <a:latin typeface="Walbaum Display"/>
        <a:ea typeface=""/>
        <a:cs typeface=""/>
      </a:majorFont>
      <a:minorFont>
        <a:latin typeface="Aptos Light"/>
        <a:ea typeface=""/>
        <a:cs typeface=""/>
      </a:minorFont>
    </a:fontScheme>
    <a:fmtScheme name="BohoVogu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hoVogueVTI" id="{587E0025-A466-4551-A341-1A9F570FDF06}" vid="{F615CBBD-D1BB-4663-887F-92A47C7C6A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Ecrã Panorâmico</PresentationFormat>
  <Paragraphs>0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5" baseType="lpstr">
      <vt:lpstr>BohoVogueVTI</vt:lpstr>
      <vt:lpstr>Gustavo Siqueira </vt:lpstr>
      <vt:lpstr>Resumo sobre o backup</vt:lpstr>
      <vt:lpstr>Que tipos de backup existem?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99</cp:revision>
  <dcterms:created xsi:type="dcterms:W3CDTF">2025-02-05T10:17:42Z</dcterms:created>
  <dcterms:modified xsi:type="dcterms:W3CDTF">2025-02-05T10:47:40Z</dcterms:modified>
</cp:coreProperties>
</file>