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56" r:id="rId4"/>
  </p:sldMasterIdLst>
  <p:notesMasterIdLst>
    <p:notesMasterId r:id="rId8"/>
  </p:notesMasterIdLst>
  <p:handoutMasterIdLst>
    <p:handoutMasterId r:id="rId9"/>
  </p:handoutMasterIdLst>
  <p:sldIdLst>
    <p:sldId id="334" r:id="rId5"/>
    <p:sldId id="335" r:id="rId6"/>
    <p:sldId id="33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766AC-BCC1-045F-74D0-2F5129F62AB2}" v="251" dt="2025-02-05T09:46:25.456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>
        <p:scale>
          <a:sx n="100" d="100"/>
          <a:sy n="100" d="100"/>
        </p:scale>
        <p:origin x="-48" y="-44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5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6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7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755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29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9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4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1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7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42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7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63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overde.blogspot.com/2020/03/porque-reciclagem-e-continua-sendo-um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1731290"/>
            <a:ext cx="7983110" cy="170685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importância</a:t>
            </a:r>
            <a:r>
              <a:rPr lang="en-US" dirty="0"/>
              <a:t> da </a:t>
            </a:r>
            <a:r>
              <a:rPr lang="en-US" dirty="0" err="1"/>
              <a:t>reciclagem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1AE9D5E-9780-0733-F870-1E6BD6CCA564}"/>
              </a:ext>
            </a:extLst>
          </p:cNvPr>
          <p:cNvSpPr txBox="1"/>
          <p:nvPr/>
        </p:nvSpPr>
        <p:spPr>
          <a:xfrm>
            <a:off x="8050202" y="6272107"/>
            <a:ext cx="48888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3200" dirty="0"/>
              <a:t>Gustavo Siqueira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76390-4AAF-3CA8-72EC-8DBA012F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Benefícios da reciclagem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750A55C-DC19-FC56-7AF3-04BF3CE0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3155-7716-45C1-AB2B-E37AA0720F70}" type="datetime1">
              <a:t>05/02/2025</a:t>
            </a:fld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1F310D3-F5F5-901A-D15F-6900348A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148C61C-26A2-BD8B-9B68-525D4702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C5B23B-C3EF-7452-0672-6BA1F5EBA63D}"/>
              </a:ext>
            </a:extLst>
          </p:cNvPr>
          <p:cNvSpPr txBox="1"/>
          <p:nvPr/>
        </p:nvSpPr>
        <p:spPr>
          <a:xfrm>
            <a:off x="618271" y="2134793"/>
            <a:ext cx="928449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pt-PT" sz="2800" dirty="0"/>
              <a:t> Reduz a quantidade de resíduos</a:t>
            </a:r>
          </a:p>
          <a:p>
            <a:pPr marL="285750" indent="-285750">
              <a:buFont typeface="Wingdings"/>
              <a:buChar char="ü"/>
            </a:pPr>
            <a:r>
              <a:rPr lang="pt-PT" sz="2800" dirty="0"/>
              <a:t> Conserva os recursos naturais.</a:t>
            </a:r>
          </a:p>
          <a:p>
            <a:pPr marL="285750" indent="-285750">
              <a:buFont typeface="Wingdings"/>
              <a:buChar char="ü"/>
            </a:pPr>
            <a:r>
              <a:rPr lang="pt-PT" sz="2800" dirty="0"/>
              <a:t> Reduz a poluição.</a:t>
            </a:r>
          </a:p>
        </p:txBody>
      </p:sp>
      <p:pic>
        <p:nvPicPr>
          <p:cNvPr id="9" name="Imagem 8" descr="Uma imagem com arte, Gráficos&#10;&#10;Os conteúdos gerados pela IA podem estar incorretos.">
            <a:extLst>
              <a:ext uri="{FF2B5EF4-FFF2-40B4-BE49-F238E27FC236}">
                <a16:creationId xmlns:a16="http://schemas.microsoft.com/office/drawing/2014/main" id="{1B6B73A6-A45B-8174-801D-44BCAE4C8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93712" y="830614"/>
            <a:ext cx="3191464" cy="28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68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9CD87-1A89-B409-F973-DCB936DE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000" dirty="0">
                <a:latin typeface="Arial"/>
                <a:cs typeface="Arial"/>
              </a:rPr>
              <a:t>O NOSSO PAPEL NA RECICLAGEM</a:t>
            </a:r>
            <a:endParaRPr lang="pt-PT" sz="400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9E226E6-AA6F-650B-08D3-8927BF8A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37B13-0ADB-40B9-B263-FC5BFC76C0BF}" type="datetime1">
              <a:t>2/5/2025</a:t>
            </a:fld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76491C4-CBF2-A11D-4883-38AB8A70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E2FAE97-EC8D-3CFF-A724-3435313F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9682466-3B06-2E53-9F88-307C225BACAB}"/>
              </a:ext>
            </a:extLst>
          </p:cNvPr>
          <p:cNvSpPr txBox="1"/>
          <p:nvPr/>
        </p:nvSpPr>
        <p:spPr>
          <a:xfrm>
            <a:off x="923946" y="1711443"/>
            <a:ext cx="4236643" cy="23469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PT" sz="2000" dirty="0"/>
              <a:t>A reciclagem começa em casa. Separar o lixo corretamente e reutilizar materiais são  pequenos gestos que fazem uma grande diferença no ambiente</a:t>
            </a:r>
            <a:endParaRPr lang="pt-PT" sz="2000"/>
          </a:p>
        </p:txBody>
      </p:sp>
      <p:pic>
        <p:nvPicPr>
          <p:cNvPr id="7" name="Imagem 6" descr="Imagem gratuita: velho, glass, garrafa, lixo, lixo, pântano, natureza ...">
            <a:extLst>
              <a:ext uri="{FF2B5EF4-FFF2-40B4-BE49-F238E27FC236}">
                <a16:creationId xmlns:a16="http://schemas.microsoft.com/office/drawing/2014/main" id="{43DEC2EE-0165-2662-A05A-FB0CA73F9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021" y="1684866"/>
            <a:ext cx="5241808" cy="352589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8FB6DFE-68B2-C4A5-4874-4E99FAF26D6E}"/>
              </a:ext>
            </a:extLst>
          </p:cNvPr>
          <p:cNvSpPr txBox="1"/>
          <p:nvPr/>
        </p:nvSpPr>
        <p:spPr>
          <a:xfrm>
            <a:off x="1325809" y="4056256"/>
            <a:ext cx="3193914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248789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16729F-0CF3-48D0-9AFD-AAAEB4309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544979-59F0-4F8D-AA35-90255837C7E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5F9F641-3334-4981-BACF-D4CA6882C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418</Words>
  <Application>Microsoft Office PowerPoint</Application>
  <PresentationFormat>Ecrã Panorâmico</PresentationFormat>
  <Paragraphs>122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VanillaVTI</vt:lpstr>
      <vt:lpstr>A importância da reciclagem</vt:lpstr>
      <vt:lpstr>Benefícios da reciclagem</vt:lpstr>
      <vt:lpstr>O NOSSO PAPEL NA RECICLAGEM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122</cp:revision>
  <dcterms:created xsi:type="dcterms:W3CDTF">2025-01-31T13:52:16Z</dcterms:created>
  <dcterms:modified xsi:type="dcterms:W3CDTF">2025-02-05T10:06:01Z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