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3/2/2023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076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8153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3/2/2023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6685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353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634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303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036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9152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255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985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3/2/2023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3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3/2/2023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3482215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960120" y="640080"/>
            <a:ext cx="10268712" cy="3227832"/>
          </a:xfrm>
        </p:spPr>
        <p:txBody>
          <a:bodyPr anchor="b">
            <a:normAutofit/>
          </a:bodyPr>
          <a:lstStyle/>
          <a:p>
            <a:r>
              <a:rPr lang="en-US"/>
              <a:t>Cooktastrophe</a:t>
            </a:r>
            <a:endParaRPr lang="en-IE" dirty="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960120" y="4526280"/>
            <a:ext cx="10268712" cy="1508760"/>
          </a:xfrm>
        </p:spPr>
        <p:txBody>
          <a:bodyPr anchor="t">
            <a:normAutofit/>
          </a:bodyPr>
          <a:lstStyle/>
          <a:p>
            <a:r>
              <a:rPr lang="en-US">
                <a:solidFill>
                  <a:schemeClr val="tx1"/>
                </a:solidFill>
              </a:rPr>
              <a:t>A VR Gaming Experience</a:t>
            </a:r>
          </a:p>
          <a:p>
            <a:r>
              <a:rPr lang="en-US">
                <a:solidFill>
                  <a:schemeClr val="tx1"/>
                </a:solidFill>
              </a:rPr>
              <a:t>By Aisha, Jane, Karl and Tadhg</a:t>
            </a:r>
            <a:endParaRPr lang="en-IE" dirty="0">
              <a:solidFill>
                <a:schemeClr val="tx1"/>
              </a:solidFill>
            </a:endParaRPr>
          </a:p>
        </p:txBody>
      </p:sp>
    </p:spTree>
    <p:extLst>
      <p:ext uri="{BB962C8B-B14F-4D97-AF65-F5344CB8AC3E}">
        <p14:creationId xmlns:p14="http://schemas.microsoft.com/office/powerpoint/2010/main" val="8572689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p:txBody>
          <a:bodyPr/>
          <a:lstStyle/>
          <a:p>
            <a:r>
              <a:rPr lang="en-US"/>
              <a:t>Application Idea</a:t>
            </a:r>
            <a:endParaRPr lang="en-IE" dirty="0"/>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p:txBody>
          <a:bodyPr>
            <a:noAutofit/>
          </a:bodyPr>
          <a:lstStyle/>
          <a:p>
            <a:r>
              <a:rPr lang="en-US" sz="1600" dirty="0"/>
              <a:t>For our team project application idea, we produced the idea for a VR game which we have entitled “Cooktastrophe”.</a:t>
            </a:r>
          </a:p>
          <a:p>
            <a:r>
              <a:rPr lang="en-US" sz="1600" dirty="0"/>
              <a:t>This idea was born after brainstorming ideas for an application or game that we hoped everyone would be able to use.</a:t>
            </a:r>
          </a:p>
          <a:p>
            <a:r>
              <a:rPr lang="en-US" sz="1600" dirty="0"/>
              <a:t>We modelled it in the style of classic cooking and restaurant games like “Cooking Mama”, “Papa’s Pizzeria” and “Plate Up”.</a:t>
            </a:r>
          </a:p>
          <a:p>
            <a:r>
              <a:rPr lang="en-US" sz="1600" dirty="0"/>
              <a:t>We wanted it to be the kind of game that anybody and everybody could enjoy like Wii Sports where the whole family can get involved and the overall difficulty of the game isn’t too hard and it’s a relatively easy concept to understand.</a:t>
            </a:r>
          </a:p>
          <a:p>
            <a:r>
              <a:rPr lang="en-US" sz="1600" dirty="0"/>
              <a:t>With cute, retro style graphics, a calm, simple </a:t>
            </a:r>
            <a:r>
              <a:rPr lang="en-US" sz="1600" dirty="0" err="1"/>
              <a:t>colour</a:t>
            </a:r>
            <a:r>
              <a:rPr lang="en-US" sz="1600" dirty="0"/>
              <a:t> palette and light upbeat music we wanted it to have a nostalgic feel with added elements of modern games such as Minecraft. We wanted the main charm of Cooktastrophe to be its simplicity yet enjoyability. </a:t>
            </a:r>
          </a:p>
        </p:txBody>
      </p:sp>
    </p:spTree>
    <p:extLst>
      <p:ext uri="{BB962C8B-B14F-4D97-AF65-F5344CB8AC3E}">
        <p14:creationId xmlns:p14="http://schemas.microsoft.com/office/powerpoint/2010/main" val="1461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33CD-798F-EF85-B4DD-8385CE65FB6C}"/>
              </a:ext>
            </a:extLst>
          </p:cNvPr>
          <p:cNvSpPr>
            <a:spLocks noGrp="1"/>
          </p:cNvSpPr>
          <p:nvPr>
            <p:ph type="title"/>
          </p:nvPr>
        </p:nvSpPr>
        <p:spPr/>
        <p:txBody>
          <a:bodyPr/>
          <a:lstStyle/>
          <a:p>
            <a:r>
              <a:rPr lang="en-US" dirty="0"/>
              <a:t>Business plan</a:t>
            </a:r>
            <a:endParaRPr lang="en-IE" dirty="0"/>
          </a:p>
        </p:txBody>
      </p:sp>
      <p:sp>
        <p:nvSpPr>
          <p:cNvPr id="3" name="Content Placeholder 2">
            <a:extLst>
              <a:ext uri="{FF2B5EF4-FFF2-40B4-BE49-F238E27FC236}">
                <a16:creationId xmlns:a16="http://schemas.microsoft.com/office/drawing/2014/main" id="{1F21CE38-F326-9230-6174-0630D0923D59}"/>
              </a:ext>
            </a:extLst>
          </p:cNvPr>
          <p:cNvSpPr>
            <a:spLocks noGrp="1"/>
          </p:cNvSpPr>
          <p:nvPr>
            <p:ph idx="1"/>
          </p:nvPr>
        </p:nvSpPr>
        <p:spPr/>
        <p:txBody>
          <a:bodyPr>
            <a:normAutofit/>
          </a:bodyPr>
          <a:lstStyle/>
          <a:p>
            <a:r>
              <a:rPr lang="en-US" sz="1600" dirty="0"/>
              <a:t>For our business plan as outlined in the big idea sketch pad our core competency was the VR experience of the game.</a:t>
            </a:r>
          </a:p>
          <a:p>
            <a:r>
              <a:rPr lang="en-US" sz="1600" dirty="0"/>
              <a:t>The offering experienced as a fun game for people of all ages to enjoy.</a:t>
            </a:r>
          </a:p>
          <a:p>
            <a:r>
              <a:rPr lang="en-US" sz="1600" dirty="0"/>
              <a:t>The offering being important to the buyer because the gaming market is a very big one and creating a game in which people of all ages may play and enjoy themselves that again further expands our market for the game. </a:t>
            </a:r>
            <a:endParaRPr lang="en-IE" sz="1600" dirty="0"/>
          </a:p>
        </p:txBody>
      </p:sp>
    </p:spTree>
    <p:extLst>
      <p:ext uri="{BB962C8B-B14F-4D97-AF65-F5344CB8AC3E}">
        <p14:creationId xmlns:p14="http://schemas.microsoft.com/office/powerpoint/2010/main" val="204445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fontScale="90000"/>
          </a:bodyPr>
          <a:lstStyle/>
          <a:p>
            <a:r>
              <a:rPr lang="en-US" dirty="0"/>
              <a:t>Technologies, software and tools </a:t>
            </a:r>
            <a:endParaRPr lang="en-IE" dirty="0"/>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fontScale="92500" lnSpcReduction="10000"/>
          </a:bodyPr>
          <a:lstStyle/>
          <a:p>
            <a:r>
              <a:rPr lang="en-US" sz="1600" dirty="0"/>
              <a:t>The technologies software and tools being used for this project are</a:t>
            </a:r>
            <a:r>
              <a:rPr lang="en-IE" sz="1600" dirty="0"/>
              <a:t>:</a:t>
            </a:r>
          </a:p>
          <a:p>
            <a:r>
              <a:rPr lang="en-IE" sz="1600" dirty="0"/>
              <a:t>VR Headsets (To play the game)</a:t>
            </a:r>
          </a:p>
          <a:p>
            <a:r>
              <a:rPr lang="en-IE" sz="1600" dirty="0"/>
              <a:t>C#(</a:t>
            </a:r>
            <a:r>
              <a:rPr lang="en-IE" sz="1600" dirty="0" err="1"/>
              <a:t>Csharp</a:t>
            </a:r>
            <a:r>
              <a:rPr lang="en-IE" sz="1600" dirty="0"/>
              <a:t> for the coding of the game)</a:t>
            </a:r>
          </a:p>
          <a:p>
            <a:r>
              <a:rPr lang="en-IE" sz="1600" dirty="0"/>
              <a:t>Unity(For the making of the game scenes, importing objects, overall look)</a:t>
            </a:r>
          </a:p>
          <a:p>
            <a:r>
              <a:rPr lang="en-IE" sz="1600" dirty="0" err="1"/>
              <a:t>Blockbench</a:t>
            </a:r>
            <a:r>
              <a:rPr lang="en-IE" sz="1600" dirty="0"/>
              <a:t>(Used for creating objects within the game)</a:t>
            </a:r>
          </a:p>
          <a:p>
            <a:r>
              <a:rPr lang="en-IE" sz="1600" dirty="0" err="1"/>
              <a:t>Github</a:t>
            </a:r>
            <a:r>
              <a:rPr lang="en-IE" sz="1600" dirty="0"/>
              <a:t>(For sharing and editing files between the group members)</a:t>
            </a:r>
          </a:p>
          <a:p>
            <a:r>
              <a:rPr lang="en-IE" sz="1600" dirty="0"/>
              <a:t>Word(Writing up files such as the specification requirements)</a:t>
            </a:r>
          </a:p>
          <a:p>
            <a:r>
              <a:rPr lang="en-IE" sz="1600" dirty="0"/>
              <a:t>PowerPoint(For creating our mid-point and final presentations)</a:t>
            </a:r>
          </a:p>
          <a:p>
            <a:r>
              <a:rPr lang="en-IE" sz="1600" dirty="0"/>
              <a:t>Visual Studio Code(Text editor used for code)</a:t>
            </a:r>
          </a:p>
          <a:p>
            <a:endParaRPr lang="en-US" dirty="0"/>
          </a:p>
        </p:txBody>
      </p:sp>
    </p:spTree>
    <p:extLst>
      <p:ext uri="{BB962C8B-B14F-4D97-AF65-F5344CB8AC3E}">
        <p14:creationId xmlns:p14="http://schemas.microsoft.com/office/powerpoint/2010/main" val="23563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F12F-D766-8144-A94C-F994F94623CF}"/>
              </a:ext>
            </a:extLst>
          </p:cNvPr>
          <p:cNvSpPr>
            <a:spLocks noGrp="1"/>
          </p:cNvSpPr>
          <p:nvPr>
            <p:ph type="title"/>
          </p:nvPr>
        </p:nvSpPr>
        <p:spPr/>
        <p:txBody>
          <a:bodyPr>
            <a:normAutofit fontScale="90000"/>
          </a:bodyPr>
          <a:lstStyle/>
          <a:p>
            <a:r>
              <a:rPr lang="en-US" dirty="0"/>
              <a:t>Progress plan &amp; current progress</a:t>
            </a:r>
            <a:endParaRPr lang="en-IE" dirty="0"/>
          </a:p>
        </p:txBody>
      </p:sp>
      <p:sp>
        <p:nvSpPr>
          <p:cNvPr id="3" name="Content Placeholder 2">
            <a:extLst>
              <a:ext uri="{FF2B5EF4-FFF2-40B4-BE49-F238E27FC236}">
                <a16:creationId xmlns:a16="http://schemas.microsoft.com/office/drawing/2014/main" id="{DE4D419B-83D7-C994-8DF6-8C5B2DDA47D4}"/>
              </a:ext>
            </a:extLst>
          </p:cNvPr>
          <p:cNvSpPr>
            <a:spLocks noGrp="1"/>
          </p:cNvSpPr>
          <p:nvPr>
            <p:ph idx="1"/>
          </p:nvPr>
        </p:nvSpPr>
        <p:spPr/>
        <p:txBody>
          <a:bodyPr>
            <a:normAutofit/>
          </a:bodyPr>
          <a:lstStyle/>
          <a:p>
            <a:r>
              <a:rPr lang="en-US" sz="1600" dirty="0"/>
              <a:t>Proposal</a:t>
            </a:r>
          </a:p>
          <a:p>
            <a:r>
              <a:rPr lang="en-US" sz="1600" dirty="0"/>
              <a:t>Specification Requirements</a:t>
            </a:r>
            <a:endParaRPr lang="en-IE" sz="1600" dirty="0"/>
          </a:p>
        </p:txBody>
      </p:sp>
    </p:spTree>
    <p:extLst>
      <p:ext uri="{BB962C8B-B14F-4D97-AF65-F5344CB8AC3E}">
        <p14:creationId xmlns:p14="http://schemas.microsoft.com/office/powerpoint/2010/main" val="175362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dirty="0"/>
              <a:t>Challenges we’ve faced</a:t>
            </a:r>
            <a:endParaRPr lang="en-IE" dirty="0"/>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p:txBody>
          <a:bodyPr>
            <a:normAutofit/>
          </a:bodyPr>
          <a:lstStyle/>
          <a:p>
            <a:r>
              <a:rPr lang="en-US" sz="1600" dirty="0"/>
              <a:t>Some challenges we have faced as a group are firstly our different skill sets.</a:t>
            </a:r>
          </a:p>
          <a:p>
            <a:r>
              <a:rPr lang="en-IE" sz="1600" dirty="0"/>
              <a:t>We all possess different skill sets which have made working on this project a little more difficult than we would have liked. For example, only one of our group members Tadhg has much experience in making games the rest of us had to devote a lot of time into first figuring out how to make games with unity and first figure out how to use </a:t>
            </a:r>
            <a:r>
              <a:rPr lang="en-IE" sz="1600" dirty="0" err="1"/>
              <a:t>Blockbench</a:t>
            </a:r>
            <a:r>
              <a:rPr lang="en-IE" sz="1600" dirty="0"/>
              <a:t> etc</a:t>
            </a:r>
            <a:endParaRPr lang="en-US" sz="1600" dirty="0"/>
          </a:p>
        </p:txBody>
      </p:sp>
    </p:spTree>
    <p:extLst>
      <p:ext uri="{BB962C8B-B14F-4D97-AF65-F5344CB8AC3E}">
        <p14:creationId xmlns:p14="http://schemas.microsoft.com/office/powerpoint/2010/main" val="31350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dirty="0"/>
              <a:t>Q and A Session</a:t>
            </a:r>
            <a:endParaRPr lang="en-IE" dirty="0"/>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Any questions ?</a:t>
            </a:r>
            <a:endParaRPr lang="en-IE" dirty="0"/>
          </a:p>
        </p:txBody>
      </p:sp>
    </p:spTree>
    <p:extLst>
      <p:ext uri="{BB962C8B-B14F-4D97-AF65-F5344CB8AC3E}">
        <p14:creationId xmlns:p14="http://schemas.microsoft.com/office/powerpoint/2010/main" val="626750041"/>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401</TotalTime>
  <Words>465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Demi Cond</vt:lpstr>
      <vt:lpstr>Franklin Gothic Medium</vt:lpstr>
      <vt:lpstr>Wingdings</vt:lpstr>
      <vt:lpstr>JuxtaposeVTI</vt:lpstr>
      <vt:lpstr>Cooktastrophe</vt:lpstr>
      <vt:lpstr>Application Idea</vt:lpstr>
      <vt:lpstr>Business plan</vt:lpstr>
      <vt:lpstr>Technologies, software and tools </vt:lpstr>
      <vt:lpstr>Progress plan &amp; current progress</vt:lpstr>
      <vt:lpstr>Challenges we’ve faced</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Aisha Ntuli</cp:lastModifiedBy>
  <cp:revision>2</cp:revision>
  <dcterms:created xsi:type="dcterms:W3CDTF">2023-02-28T09:28:32Z</dcterms:created>
  <dcterms:modified xsi:type="dcterms:W3CDTF">2023-03-02T09:29:00Z</dcterms:modified>
</cp:coreProperties>
</file>