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AB52E-5142-4A9C-A82E-626202919B26}" v="8" dt="2023-03-07T14:19:47.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Miller" userId="99e1c86748a52d01" providerId="LiveId" clId="{5DAAB52E-5142-4A9C-A82E-626202919B26}"/>
    <pc:docChg chg="modSld">
      <pc:chgData name="Karl Miller" userId="99e1c86748a52d01" providerId="LiveId" clId="{5DAAB52E-5142-4A9C-A82E-626202919B26}" dt="2023-03-07T14:39:40.220" v="34" actId="20577"/>
      <pc:docMkLst>
        <pc:docMk/>
      </pc:docMkLst>
      <pc:sldChg chg="addSp delSp modSp">
        <pc:chgData name="Karl Miller" userId="99e1c86748a52d01" providerId="LiveId" clId="{5DAAB52E-5142-4A9C-A82E-626202919B26}" dt="2023-03-07T14:19:47.657" v="8" actId="1076"/>
        <pc:sldMkLst>
          <pc:docMk/>
          <pc:sldMk cId="2356385291" sldId="259"/>
        </pc:sldMkLst>
        <pc:picChg chg="add mod">
          <ac:chgData name="Karl Miller" userId="99e1c86748a52d01" providerId="LiveId" clId="{5DAAB52E-5142-4A9C-A82E-626202919B26}" dt="2023-03-07T14:18:07.483" v="3" actId="1076"/>
          <ac:picMkLst>
            <pc:docMk/>
            <pc:sldMk cId="2356385291" sldId="259"/>
            <ac:picMk id="2050" creationId="{A006B76E-49C7-6DD5-9423-78A1623F355D}"/>
          </ac:picMkLst>
        </pc:picChg>
        <pc:picChg chg="add del">
          <ac:chgData name="Karl Miller" userId="99e1c86748a52d01" providerId="LiveId" clId="{5DAAB52E-5142-4A9C-A82E-626202919B26}" dt="2023-03-07T14:19:36.026" v="5"/>
          <ac:picMkLst>
            <pc:docMk/>
            <pc:sldMk cId="2356385291" sldId="259"/>
            <ac:picMk id="2052" creationId="{47F8A63F-7E52-7A46-B2DD-786A0D90A705}"/>
          </ac:picMkLst>
        </pc:picChg>
        <pc:picChg chg="add mod">
          <ac:chgData name="Karl Miller" userId="99e1c86748a52d01" providerId="LiveId" clId="{5DAAB52E-5142-4A9C-A82E-626202919B26}" dt="2023-03-07T14:19:47.657" v="8" actId="1076"/>
          <ac:picMkLst>
            <pc:docMk/>
            <pc:sldMk cId="2356385291" sldId="259"/>
            <ac:picMk id="2054" creationId="{C16D65A6-D123-2A29-E35A-CBF9C24CB332}"/>
          </ac:picMkLst>
        </pc:picChg>
      </pc:sldChg>
      <pc:sldChg chg="modSp mod">
        <pc:chgData name="Karl Miller" userId="99e1c86748a52d01" providerId="LiveId" clId="{5DAAB52E-5142-4A9C-A82E-626202919B26}" dt="2023-03-07T14:39:40.220" v="34" actId="20577"/>
        <pc:sldMkLst>
          <pc:docMk/>
          <pc:sldMk cId="1753628037" sldId="260"/>
        </pc:sldMkLst>
        <pc:spChg chg="mod">
          <ac:chgData name="Karl Miller" userId="99e1c86748a52d01" providerId="LiveId" clId="{5DAAB52E-5142-4A9C-A82E-626202919B26}" dt="2023-03-07T14:39:40.220" v="34" actId="20577"/>
          <ac:spMkLst>
            <pc:docMk/>
            <pc:sldMk cId="1753628037" sldId="260"/>
            <ac:spMk id="3" creationId="{DE4D419B-83D7-C994-8DF6-8C5B2DDA47D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5900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3/8/2023</a:t>
            </a:fld>
            <a:endParaRPr lang="en-US" spc="50"/>
          </a:p>
        </p:txBody>
      </p:sp>
      <p:sp>
        <p:nvSpPr>
          <p:cNvPr id="6" name="Footer Placeholder 5"/>
          <p:cNvSpPr>
            <a:spLocks noGrp="1"/>
          </p:cNvSpPr>
          <p:nvPr>
            <p:ph type="ftr" sz="quarter" idx="11"/>
          </p:nvPr>
        </p:nvSpPr>
        <p:spPr/>
        <p:txBody>
          <a:bodyPr/>
          <a:lstStyle/>
          <a:p>
            <a:endParaRPr lang="en-US" spc="5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2318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3885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pPr algn="r"/>
            <a:fld id="{A37D6D71-8B28-4ED6-B932-04B197003D23}" type="datetimeFigureOut">
              <a:rPr lang="en-US" smtClean="0"/>
              <a:pPr algn="r"/>
              <a:t>3/8/2023</a:t>
            </a:fld>
            <a:endParaRPr lang="en-US" spc="50"/>
          </a:p>
        </p:txBody>
      </p:sp>
      <p:sp>
        <p:nvSpPr>
          <p:cNvPr id="3" name="Footer Placeholder 2"/>
          <p:cNvSpPr>
            <a:spLocks noGrp="1"/>
          </p:cNvSpPr>
          <p:nvPr>
            <p:ph type="ftr" sz="quarter" idx="11"/>
          </p:nvPr>
        </p:nvSpPr>
        <p:spPr/>
        <p:txBody>
          <a:bodyPr/>
          <a:lstStyle/>
          <a:p>
            <a:endParaRPr lang="en-US" spc="50"/>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658139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73955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20625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2521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2350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21321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06857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4" name="Footer Placeholder 3"/>
          <p:cNvSpPr>
            <a:spLocks noGrp="1"/>
          </p:cNvSpPr>
          <p:nvPr>
            <p:ph type="ftr" sz="quarter" idx="11"/>
          </p:nvPr>
        </p:nvSpPr>
        <p:spPr/>
        <p:txBody>
          <a:bodyPr/>
          <a:lstStyle/>
          <a:p>
            <a:endParaRPr lang="en-US">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80629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3" name="Footer Placeholder 2"/>
          <p:cNvSpPr>
            <a:spLocks noGrp="1"/>
          </p:cNvSpPr>
          <p:nvPr>
            <p:ph type="ftr" sz="quarter" idx="11"/>
          </p:nvPr>
        </p:nvSpPr>
        <p:spPr/>
        <p:txBody>
          <a:bodyPr/>
          <a:lstStyle/>
          <a:p>
            <a:endParaRPr lang="en-US">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4580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3/8/2023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87090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pPr algn="r"/>
            <a:fld id="{A37D6D71-8B28-4ED6-B932-04B197003D23}" type="datetimeFigureOut">
              <a:rPr lang="en-US" smtClean="0"/>
              <a:pPr algn="r"/>
              <a:t>3/8/2023</a:t>
            </a:fld>
            <a:endParaRPr lang="en-US" spc="50"/>
          </a:p>
        </p:txBody>
      </p:sp>
      <p:sp>
        <p:nvSpPr>
          <p:cNvPr id="6" name="Footer Placeholder 5"/>
          <p:cNvSpPr>
            <a:spLocks noGrp="1"/>
          </p:cNvSpPr>
          <p:nvPr>
            <p:ph type="ftr" sz="quarter" idx="11"/>
          </p:nvPr>
        </p:nvSpPr>
        <p:spPr>
          <a:xfrm>
            <a:off x="590396" y="6041362"/>
            <a:ext cx="3295413" cy="365125"/>
          </a:xfrm>
        </p:spPr>
        <p:txBody>
          <a:bodyPr/>
          <a:lstStyle/>
          <a:p>
            <a:endParaRPr lang="en-US" spc="50"/>
          </a:p>
        </p:txBody>
      </p:sp>
      <p:sp>
        <p:nvSpPr>
          <p:cNvPr id="7" name="Slide Number Placeholder 6"/>
          <p:cNvSpPr>
            <a:spLocks noGrp="1"/>
          </p:cNvSpPr>
          <p:nvPr>
            <p:ph type="sldNum" sz="quarter" idx="12"/>
          </p:nvPr>
        </p:nvSpPr>
        <p:spPr>
          <a:xfrm>
            <a:off x="4862689" y="5915888"/>
            <a:ext cx="1062155" cy="490599"/>
          </a:xfrm>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503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spc="5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algn="r"/>
            <a:fld id="{A37D6D71-8B28-4ED6-B932-04B197003D23}" type="datetimeFigureOut">
              <a:rPr lang="en-US" smtClean="0"/>
              <a:pPr algn="r"/>
              <a:t>3/8/2023</a:t>
            </a:fld>
            <a:endParaRPr lang="en-US" spc="5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9765802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E0DC1DF3-40BE-F487-2D66-E117B101BD49}"/>
              </a:ext>
            </a:extLst>
          </p:cNvPr>
          <p:cNvPicPr>
            <a:picLocks noChangeAspect="1"/>
          </p:cNvPicPr>
          <p:nvPr/>
        </p:nvPicPr>
        <p:blipFill rotWithShape="1">
          <a:blip r:embed="rId2">
            <a:extLst>
              <a:ext uri="{28A0092B-C50C-407E-A947-70E740481C1C}">
                <a14:useLocalDpi xmlns:a14="http://schemas.microsoft.com/office/drawing/2010/main" val="0"/>
              </a:ext>
            </a:extLst>
          </a:blip>
          <a:srcRect t="11361" b="17434"/>
          <a:stretch/>
        </p:blipFill>
        <p:spPr>
          <a:xfrm>
            <a:off x="-1" y="-1"/>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68A5B-19B7-892A-D206-7C0CE771DEF4}"/>
              </a:ext>
            </a:extLst>
          </p:cNvPr>
          <p:cNvSpPr>
            <a:spLocks noGrp="1"/>
          </p:cNvSpPr>
          <p:nvPr>
            <p:ph type="ctrTitle"/>
          </p:nvPr>
        </p:nvSpPr>
        <p:spPr>
          <a:xfrm>
            <a:off x="812788" y="4895558"/>
            <a:ext cx="10572000" cy="779529"/>
          </a:xfrm>
        </p:spPr>
        <p:txBody>
          <a:bodyPr>
            <a:normAutofit/>
          </a:bodyPr>
          <a:lstStyle/>
          <a:p>
            <a:r>
              <a:rPr lang="en-US" sz="4000"/>
              <a:t>Cooktastrophe</a:t>
            </a:r>
            <a:endParaRPr lang="en-IE" sz="4000"/>
          </a:p>
        </p:txBody>
      </p:sp>
      <p:sp>
        <p:nvSpPr>
          <p:cNvPr id="3" name="Subtitle 2">
            <a:extLst>
              <a:ext uri="{FF2B5EF4-FFF2-40B4-BE49-F238E27FC236}">
                <a16:creationId xmlns:a16="http://schemas.microsoft.com/office/drawing/2014/main" id="{2BC3F00D-C13C-DA3C-79BB-0B8F9090EA4F}"/>
              </a:ext>
            </a:extLst>
          </p:cNvPr>
          <p:cNvSpPr>
            <a:spLocks noGrp="1"/>
          </p:cNvSpPr>
          <p:nvPr>
            <p:ph type="subTitle" idx="1"/>
          </p:nvPr>
        </p:nvSpPr>
        <p:spPr>
          <a:xfrm>
            <a:off x="810001" y="5594109"/>
            <a:ext cx="10572000" cy="779529"/>
          </a:xfrm>
        </p:spPr>
        <p:txBody>
          <a:bodyPr>
            <a:noAutofit/>
          </a:bodyPr>
          <a:lstStyle/>
          <a:p>
            <a:pPr>
              <a:lnSpc>
                <a:spcPct val="90000"/>
              </a:lnSpc>
            </a:pPr>
            <a:r>
              <a:rPr lang="en-US" dirty="0"/>
              <a:t>A VR Gaming Experience</a:t>
            </a:r>
          </a:p>
          <a:p>
            <a:pPr>
              <a:lnSpc>
                <a:spcPct val="90000"/>
              </a:lnSpc>
            </a:pPr>
            <a:r>
              <a:rPr lang="en-US" dirty="0"/>
              <a:t>By Aisha, Jane, Karl and </a:t>
            </a:r>
            <a:r>
              <a:rPr lang="en-US" dirty="0" err="1"/>
              <a:t>Tadhg</a:t>
            </a:r>
            <a:endParaRPr lang="en-IE" dirty="0"/>
          </a:p>
        </p:txBody>
      </p:sp>
    </p:spTree>
    <p:extLst>
      <p:ext uri="{BB962C8B-B14F-4D97-AF65-F5344CB8AC3E}">
        <p14:creationId xmlns:p14="http://schemas.microsoft.com/office/powerpoint/2010/main" val="8572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a:t>Application Idea</a:t>
            </a:r>
            <a:endParaRPr lang="en-IE"/>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team project application idea, we produced the idea for a VR game which we have entitled “</a:t>
            </a:r>
            <a:r>
              <a:rPr lang="en-US" dirty="0" err="1"/>
              <a:t>Cooktastrophe</a:t>
            </a:r>
            <a:r>
              <a:rPr lang="en-US" dirty="0"/>
              <a:t>”.</a:t>
            </a:r>
          </a:p>
          <a:p>
            <a:pPr>
              <a:lnSpc>
                <a:spcPct val="90000"/>
              </a:lnSpc>
            </a:pPr>
            <a:r>
              <a:rPr lang="en-US" dirty="0"/>
              <a:t>This idea was born after brainstorming ideas for an application or game that we hoped everyone would be able to use.</a:t>
            </a:r>
          </a:p>
          <a:p>
            <a:pPr>
              <a:lnSpc>
                <a:spcPct val="90000"/>
              </a:lnSpc>
            </a:pPr>
            <a:r>
              <a:rPr lang="en-US" dirty="0"/>
              <a:t>We modelled it in the style of classic cooking and restaurant games like “Cooking Mama”, “Papa’s Pizzeria” and “Plate Up”.</a:t>
            </a:r>
          </a:p>
          <a:p>
            <a:pPr>
              <a:lnSpc>
                <a:spcPct val="90000"/>
              </a:lnSpc>
            </a:pPr>
            <a:r>
              <a:rPr lang="en-US" dirty="0"/>
              <a:t>We wanted it to be the kind of game that anybody and everybody could enjoy like Wii Sports where the whole family can get involved and the overall difficulty of the game isn’t too hard and it’s a relatively easy concept to understand. </a:t>
            </a:r>
          </a:p>
        </p:txBody>
      </p:sp>
    </p:spTree>
    <p:extLst>
      <p:ext uri="{BB962C8B-B14F-4D97-AF65-F5344CB8AC3E}">
        <p14:creationId xmlns:p14="http://schemas.microsoft.com/office/powerpoint/2010/main" val="14610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BA9F-4A39-CC4E-18B7-88CA7F842CA7}"/>
              </a:ext>
            </a:extLst>
          </p:cNvPr>
          <p:cNvSpPr>
            <a:spLocks noGrp="1"/>
          </p:cNvSpPr>
          <p:nvPr>
            <p:ph type="title"/>
          </p:nvPr>
        </p:nvSpPr>
        <p:spPr>
          <a:xfrm>
            <a:off x="810000" y="447188"/>
            <a:ext cx="10571998" cy="970450"/>
          </a:xfrm>
        </p:spPr>
        <p:txBody>
          <a:bodyPr>
            <a:normAutofit/>
          </a:bodyPr>
          <a:lstStyle/>
          <a:p>
            <a:r>
              <a:rPr lang="en-US"/>
              <a:t>Stylization choice</a:t>
            </a:r>
          </a:p>
        </p:txBody>
      </p:sp>
      <p:sp>
        <p:nvSpPr>
          <p:cNvPr id="3" name="Content Placeholder 2">
            <a:extLst>
              <a:ext uri="{FF2B5EF4-FFF2-40B4-BE49-F238E27FC236}">
                <a16:creationId xmlns:a16="http://schemas.microsoft.com/office/drawing/2014/main" id="{D97207CC-86E1-BEB7-7387-70C5884C8605}"/>
              </a:ext>
            </a:extLst>
          </p:cNvPr>
          <p:cNvSpPr>
            <a:spLocks noGrp="1"/>
          </p:cNvSpPr>
          <p:nvPr>
            <p:ph idx="1"/>
          </p:nvPr>
        </p:nvSpPr>
        <p:spPr>
          <a:xfrm>
            <a:off x="818713" y="2413000"/>
            <a:ext cx="7199220" cy="3632200"/>
          </a:xfrm>
        </p:spPr>
        <p:txBody>
          <a:bodyPr vert="horz" lIns="91440" tIns="45720" rIns="91440" bIns="45720" rtlCol="0">
            <a:normAutofit/>
          </a:bodyPr>
          <a:lstStyle/>
          <a:p>
            <a:pPr>
              <a:lnSpc>
                <a:spcPct val="90000"/>
              </a:lnSpc>
            </a:pPr>
            <a:r>
              <a:rPr lang="en-US" sz="1500" dirty="0"/>
              <a:t>We decided to go with a simple voxel art style mainly for it being a fairly easy way to make simple yet appealing objects that would catch the players eye but not so it would be distracting as a result.</a:t>
            </a:r>
          </a:p>
          <a:p>
            <a:pPr>
              <a:lnSpc>
                <a:spcPct val="90000"/>
              </a:lnSpc>
            </a:pPr>
            <a:r>
              <a:rPr lang="en-US" sz="1500" dirty="0"/>
              <a:t>The </a:t>
            </a:r>
            <a:r>
              <a:rPr lang="en-US" sz="1500" dirty="0" err="1"/>
              <a:t>colour</a:t>
            </a:r>
            <a:r>
              <a:rPr lang="en-US" sz="1500" dirty="0"/>
              <a:t> choice was rather simple because we were going for a bright and bubbly atmosphere for our game, this way it will be appealing to most audiences.</a:t>
            </a:r>
          </a:p>
          <a:p>
            <a:pPr>
              <a:lnSpc>
                <a:spcPct val="90000"/>
              </a:lnSpc>
            </a:pPr>
            <a:r>
              <a:rPr lang="en-US" sz="1500" dirty="0"/>
              <a:t>With cute, retro style graphics, a calm, simple </a:t>
            </a:r>
            <a:r>
              <a:rPr lang="en-US" sz="1500" dirty="0" err="1"/>
              <a:t>colour</a:t>
            </a:r>
            <a:r>
              <a:rPr lang="en-US" sz="1500" dirty="0"/>
              <a:t> palette and light upbeat music we wanted it to have a nostalgic feel with added elements of modern games such as Minecraft. We wanted the main charm of </a:t>
            </a:r>
            <a:r>
              <a:rPr lang="en-US" sz="1500" dirty="0" err="1"/>
              <a:t>Cooktastrophe</a:t>
            </a:r>
            <a:r>
              <a:rPr lang="en-US" sz="1500" dirty="0"/>
              <a:t> to be its simplicity yet enjoyability.</a:t>
            </a:r>
          </a:p>
          <a:p>
            <a:pPr>
              <a:lnSpc>
                <a:spcPct val="90000"/>
              </a:lnSpc>
            </a:pPr>
            <a:r>
              <a:rPr lang="en-US" sz="1500" dirty="0"/>
              <a:t>The software we use is called </a:t>
            </a:r>
            <a:r>
              <a:rPr lang="en-US" sz="1500" dirty="0" err="1"/>
              <a:t>Blockbench</a:t>
            </a:r>
            <a:r>
              <a:rPr lang="en-US" sz="1500" dirty="0"/>
              <a:t>, </a:t>
            </a:r>
            <a:r>
              <a:rPr lang="en-US" sz="1500" dirty="0" err="1"/>
              <a:t>Blockbench</a:t>
            </a:r>
            <a:r>
              <a:rPr lang="en-US" sz="1500" dirty="0"/>
              <a:t> is mostly used for simple cube shapes but does have more complicated “Mesh” features for other shapes, Fun fact this is the same software that Minecraft uses for their models and blocks. </a:t>
            </a:r>
          </a:p>
        </p:txBody>
      </p:sp>
      <p:pic>
        <p:nvPicPr>
          <p:cNvPr id="1026" name="Picture 2">
            <a:extLst>
              <a:ext uri="{FF2B5EF4-FFF2-40B4-BE49-F238E27FC236}">
                <a16:creationId xmlns:a16="http://schemas.microsoft.com/office/drawing/2014/main" id="{7E67CB98-0FE4-044A-3F71-3E22D3B8B7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618"/>
          <a:stretch/>
        </p:blipFill>
        <p:spPr bwMode="auto">
          <a:xfrm>
            <a:off x="8466138" y="2413000"/>
            <a:ext cx="2915860" cy="362836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7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C633CD-798F-EF85-B4DD-8385CE65FB6C}"/>
              </a:ext>
            </a:extLst>
          </p:cNvPr>
          <p:cNvSpPr>
            <a:spLocks noGrp="1"/>
          </p:cNvSpPr>
          <p:nvPr>
            <p:ph type="title"/>
          </p:nvPr>
        </p:nvSpPr>
        <p:spPr>
          <a:xfrm>
            <a:off x="451515" y="1734857"/>
            <a:ext cx="3765483" cy="3388287"/>
          </a:xfrm>
        </p:spPr>
        <p:txBody>
          <a:bodyPr anchor="ctr">
            <a:normAutofit/>
          </a:bodyPr>
          <a:lstStyle/>
          <a:p>
            <a:r>
              <a:rPr lang="en-US"/>
              <a:t>Business plan</a:t>
            </a:r>
            <a:endParaRPr lang="en-IE"/>
          </a:p>
        </p:txBody>
      </p:sp>
      <p:sp>
        <p:nvSpPr>
          <p:cNvPr id="3" name="Content Placeholder 2">
            <a:extLst>
              <a:ext uri="{FF2B5EF4-FFF2-40B4-BE49-F238E27FC236}">
                <a16:creationId xmlns:a16="http://schemas.microsoft.com/office/drawing/2014/main" id="{1F21CE38-F326-9230-6174-0630D0923D59}"/>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sz="1700"/>
              <a:t>:Initially we release the game on Steam, Along with a free trial so people can try the game and see if they want to buy it.</a:t>
            </a:r>
          </a:p>
          <a:p>
            <a:pPr>
              <a:lnSpc>
                <a:spcPct val="90000"/>
              </a:lnSpc>
            </a:pPr>
            <a:r>
              <a:rPr lang="en-US" sz="1700"/>
              <a:t>:If sales are to a satisfactory degree we can also push the game onto other platforms such as PlayStation and Xbox.</a:t>
            </a:r>
          </a:p>
          <a:p>
            <a:pPr>
              <a:lnSpc>
                <a:spcPct val="90000"/>
              </a:lnSpc>
            </a:pPr>
            <a:r>
              <a:rPr lang="en-US" sz="1700"/>
              <a:t>:In the future we can have Downloadable content for our game and In game timed events for specific dishes themed around said time like Christmas can have turkey etc.</a:t>
            </a:r>
          </a:p>
          <a:p>
            <a:pPr>
              <a:lnSpc>
                <a:spcPct val="90000"/>
              </a:lnSpc>
            </a:pPr>
            <a:r>
              <a:rPr lang="en-US" sz="1700"/>
              <a:t>:Selling a special collectors bundle that could contain the game, A specialized artbook, and a download code for the soundtrack along with some special cosmetics for your kitchen.</a:t>
            </a:r>
          </a:p>
          <a:p>
            <a:pPr>
              <a:lnSpc>
                <a:spcPct val="90000"/>
              </a:lnSpc>
            </a:pPr>
            <a:r>
              <a:rPr lang="en-US" sz="1700"/>
              <a:t>:Possibly for the future we can make more kitchen layouts and paid cosmetics for changing the style of your kitchen.</a:t>
            </a:r>
          </a:p>
        </p:txBody>
      </p:sp>
    </p:spTree>
    <p:extLst>
      <p:ext uri="{BB962C8B-B14F-4D97-AF65-F5344CB8AC3E}">
        <p14:creationId xmlns:p14="http://schemas.microsoft.com/office/powerpoint/2010/main" val="204445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a:t>Technologies, software and tools </a:t>
            </a:r>
            <a:endParaRPr lang="en-IE"/>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The technologies software and tools being used for this project are</a:t>
            </a:r>
            <a:r>
              <a:rPr lang="en-IE" sz="1600" dirty="0"/>
              <a:t>:</a:t>
            </a:r>
          </a:p>
          <a:p>
            <a:r>
              <a:rPr lang="en-IE" sz="1600" dirty="0"/>
              <a:t>Unity, the game engine our game is </a:t>
            </a:r>
            <a:r>
              <a:rPr lang="en-IE" sz="1600"/>
              <a:t>made with</a:t>
            </a:r>
            <a:endParaRPr lang="en-IE" sz="1600" dirty="0"/>
          </a:p>
          <a:p>
            <a:r>
              <a:rPr lang="en-IE" sz="1600" dirty="0"/>
              <a:t>C#, the programming language used to create Unity games</a:t>
            </a:r>
          </a:p>
          <a:p>
            <a:r>
              <a:rPr lang="en-IE" sz="1600" dirty="0"/>
              <a:t>Head-Mounted Displays (HMDs), the target hardware</a:t>
            </a:r>
          </a:p>
          <a:p>
            <a:r>
              <a:rPr lang="en-IE" sz="1600" dirty="0" err="1"/>
              <a:t>Blockbench</a:t>
            </a:r>
            <a:r>
              <a:rPr lang="en-IE" sz="1600" dirty="0"/>
              <a:t>, a voxel modelling software used for most in-game models</a:t>
            </a:r>
          </a:p>
          <a:p>
            <a:r>
              <a:rPr lang="en-IE" sz="1600" dirty="0"/>
              <a:t>Blender, a general-use modelling software used to animate a select few models</a:t>
            </a:r>
          </a:p>
          <a:p>
            <a:r>
              <a:rPr lang="en-IE" sz="1600" dirty="0"/>
              <a:t>Git and </a:t>
            </a:r>
            <a:r>
              <a:rPr lang="en-IE" sz="1600" dirty="0" err="1"/>
              <a:t>Github</a:t>
            </a:r>
            <a:r>
              <a:rPr lang="en-IE" sz="1600" dirty="0"/>
              <a:t>, the Version Control system used for file </a:t>
            </a:r>
            <a:br>
              <a:rPr lang="en-IE" sz="1600" dirty="0"/>
            </a:br>
            <a:r>
              <a:rPr lang="en-IE" sz="1600" dirty="0"/>
              <a:t>management between team members</a:t>
            </a:r>
            <a:endParaRPr lang="en-US" dirty="0"/>
          </a:p>
        </p:txBody>
      </p:sp>
      <p:pic>
        <p:nvPicPr>
          <p:cNvPr id="2050" name="Picture 2" descr="New Unity logo found in the latest 2021.2 beta : r/Unity3D">
            <a:extLst>
              <a:ext uri="{FF2B5EF4-FFF2-40B4-BE49-F238E27FC236}">
                <a16:creationId xmlns:a16="http://schemas.microsoft.com/office/drawing/2014/main" id="{A006B76E-49C7-6DD5-9423-78A1623F3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890" y="195688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Logos and Usage · GitHub">
            <a:extLst>
              <a:ext uri="{FF2B5EF4-FFF2-40B4-BE49-F238E27FC236}">
                <a16:creationId xmlns:a16="http://schemas.microsoft.com/office/drawing/2014/main" id="{C16D65A6-D123-2A29-E35A-CBF9C24CB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447" y="4660687"/>
            <a:ext cx="1835285" cy="183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38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F12F-D766-8144-A94C-F994F94623CF}"/>
              </a:ext>
            </a:extLst>
          </p:cNvPr>
          <p:cNvSpPr>
            <a:spLocks noGrp="1"/>
          </p:cNvSpPr>
          <p:nvPr>
            <p:ph type="title"/>
          </p:nvPr>
        </p:nvSpPr>
        <p:spPr/>
        <p:txBody>
          <a:bodyPr>
            <a:normAutofit/>
          </a:bodyPr>
          <a:lstStyle/>
          <a:p>
            <a:r>
              <a:rPr lang="en-US"/>
              <a:t>Progress plan &amp; current progress</a:t>
            </a:r>
            <a:endParaRPr lang="en-IE"/>
          </a:p>
        </p:txBody>
      </p:sp>
      <p:sp>
        <p:nvSpPr>
          <p:cNvPr id="3" name="Content Placeholder 2">
            <a:extLst>
              <a:ext uri="{FF2B5EF4-FFF2-40B4-BE49-F238E27FC236}">
                <a16:creationId xmlns:a16="http://schemas.microsoft.com/office/drawing/2014/main" id="{DE4D419B-83D7-C994-8DF6-8C5B2DDA47D4}"/>
              </a:ext>
            </a:extLst>
          </p:cNvPr>
          <p:cNvSpPr>
            <a:spLocks noGrp="1"/>
          </p:cNvSpPr>
          <p:nvPr>
            <p:ph idx="1"/>
          </p:nvPr>
        </p:nvSpPr>
        <p:spPr>
          <a:xfrm>
            <a:off x="818712" y="2222288"/>
            <a:ext cx="10554574" cy="3388400"/>
          </a:xfrm>
        </p:spPr>
        <p:txBody>
          <a:bodyPr>
            <a:normAutofit/>
          </a:bodyPr>
          <a:lstStyle/>
          <a:p>
            <a:r>
              <a:rPr lang="en-GB" sz="1600" dirty="0"/>
              <a:t>We currently have the code for 3 Appliances, a system for moving appliances around the </a:t>
            </a:r>
            <a:r>
              <a:rPr lang="en-GB" sz="1600" dirty="0" err="1"/>
              <a:t>resteraunt</a:t>
            </a:r>
            <a:r>
              <a:rPr lang="en-GB" sz="1600" dirty="0"/>
              <a:t>, a system for defining food items and how they can be combined, and the groundwork for customer AI.</a:t>
            </a:r>
          </a:p>
          <a:p>
            <a:r>
              <a:rPr lang="en-GB" sz="1600" dirty="0"/>
              <a:t>The AI will be improved to allow for multiple ways to take an order, dynamically order food based on what the restraint serves, as well as reward the player based on how quickly they were served</a:t>
            </a:r>
          </a:p>
          <a:p>
            <a:r>
              <a:rPr lang="en-GB" sz="1600" dirty="0"/>
              <a:t>The gameplay will be split into 2 phases, Renovation and Dining. Appliances will only be purchasable and movable in the Renovation phase, and everything except Appliance movement/purchasing will happen during the dining phase.</a:t>
            </a:r>
          </a:p>
        </p:txBody>
      </p:sp>
    </p:spTree>
    <p:extLst>
      <p:ext uri="{BB962C8B-B14F-4D97-AF65-F5344CB8AC3E}">
        <p14:creationId xmlns:p14="http://schemas.microsoft.com/office/powerpoint/2010/main" val="175362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p:txBody>
          <a:bodyPr/>
          <a:lstStyle/>
          <a:p>
            <a:r>
              <a:rPr lang="en-US"/>
              <a:t>Challenges we’ve faced</a:t>
            </a:r>
            <a:endParaRPr lang="en-IE"/>
          </a:p>
        </p:txBody>
      </p:sp>
      <p:sp>
        <p:nvSpPr>
          <p:cNvPr id="3" name="Content Placeholder 2">
            <a:extLst>
              <a:ext uri="{FF2B5EF4-FFF2-40B4-BE49-F238E27FC236}">
                <a16:creationId xmlns:a16="http://schemas.microsoft.com/office/drawing/2014/main" id="{F2CB2395-2F01-DB37-5DFF-5CDC424AA123}"/>
              </a:ext>
            </a:extLst>
          </p:cNvPr>
          <p:cNvSpPr>
            <a:spLocks noGrp="1"/>
          </p:cNvSpPr>
          <p:nvPr>
            <p:ph idx="1"/>
          </p:nvPr>
        </p:nvSpPr>
        <p:spPr>
          <a:xfrm>
            <a:off x="818712" y="2222287"/>
            <a:ext cx="10554574" cy="4324428"/>
          </a:xfrm>
        </p:spPr>
        <p:txBody>
          <a:bodyPr>
            <a:normAutofit/>
          </a:bodyPr>
          <a:lstStyle/>
          <a:p>
            <a:r>
              <a:rPr lang="en-US" sz="1600" dirty="0"/>
              <a:t>Some challenges we have faced as a group is the fact we needed to learn how to use unity effectively, 3 out of 4 of us have never touched Unity before, Fortunately </a:t>
            </a:r>
            <a:r>
              <a:rPr lang="en-US" sz="1600" dirty="0" err="1"/>
              <a:t>Tadhg</a:t>
            </a:r>
            <a:r>
              <a:rPr lang="en-US" sz="1600" dirty="0"/>
              <a:t> is very well versed in </a:t>
            </a:r>
            <a:r>
              <a:rPr lang="en-US" sz="1600" dirty="0" err="1"/>
              <a:t>Csharp</a:t>
            </a:r>
            <a:r>
              <a:rPr lang="en-US" sz="1600" dirty="0"/>
              <a:t> and has been teaching us how to use Unity and how to code in </a:t>
            </a:r>
            <a:r>
              <a:rPr lang="en-US" sz="1600" dirty="0" err="1"/>
              <a:t>Csharp</a:t>
            </a:r>
            <a:r>
              <a:rPr lang="en-US" sz="1600" dirty="0"/>
              <a:t>.</a:t>
            </a:r>
          </a:p>
          <a:p>
            <a:r>
              <a:rPr lang="en-US" sz="1600" dirty="0"/>
              <a:t>Next up was designing our Game, as previously mentioned we use </a:t>
            </a:r>
            <a:r>
              <a:rPr lang="en-US" sz="1600" dirty="0" err="1"/>
              <a:t>Blockbench</a:t>
            </a:r>
            <a:r>
              <a:rPr lang="en-US" sz="1600" dirty="0"/>
              <a:t> for our design needs, This was mostly for Karl since he is the one who is making most of the models for the game but we all needed to learn it since we have all been making models for this project.</a:t>
            </a:r>
          </a:p>
          <a:p>
            <a:r>
              <a:rPr lang="en-US" sz="1600" dirty="0"/>
              <a:t>A large problem is that there is only one of us that can test the gameplay because Out of the four of us </a:t>
            </a:r>
            <a:r>
              <a:rPr lang="en-US" sz="1600" dirty="0" err="1"/>
              <a:t>Tadhg</a:t>
            </a:r>
            <a:r>
              <a:rPr lang="en-US" sz="1600" dirty="0"/>
              <a:t> is the only one with a VR headset since the game is strictly in VR.</a:t>
            </a:r>
          </a:p>
          <a:p>
            <a:endParaRPr lang="en-US" sz="1600" dirty="0"/>
          </a:p>
          <a:p>
            <a:endParaRPr lang="en-US" sz="1600" dirty="0"/>
          </a:p>
        </p:txBody>
      </p:sp>
    </p:spTree>
    <p:extLst>
      <p:ext uri="{BB962C8B-B14F-4D97-AF65-F5344CB8AC3E}">
        <p14:creationId xmlns:p14="http://schemas.microsoft.com/office/powerpoint/2010/main" val="313507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a:t>Q and A Session</a:t>
            </a:r>
            <a:endParaRPr lang="en-IE"/>
          </a:p>
        </p:txBody>
      </p:sp>
      <p:sp>
        <p:nvSpPr>
          <p:cNvPr id="3" name="Content Placeholder 2">
            <a:extLst>
              <a:ext uri="{FF2B5EF4-FFF2-40B4-BE49-F238E27FC236}">
                <a16:creationId xmlns:a16="http://schemas.microsoft.com/office/drawing/2014/main" id="{F7DA96F6-42CC-1D32-B4E9-7817CBFE9486}"/>
              </a:ext>
            </a:extLst>
          </p:cNvPr>
          <p:cNvSpPr>
            <a:spLocks noGrp="1"/>
          </p:cNvSpPr>
          <p:nvPr>
            <p:ph idx="1"/>
          </p:nvPr>
        </p:nvSpPr>
        <p:spPr/>
        <p:txBody>
          <a:bodyPr/>
          <a:lstStyle/>
          <a:p>
            <a:r>
              <a:rPr lang="en-US" dirty="0"/>
              <a:t>Thank you for listening!, Any questions?</a:t>
            </a:r>
            <a:endParaRPr lang="en-IE" dirty="0"/>
          </a:p>
        </p:txBody>
      </p:sp>
    </p:spTree>
    <p:extLst>
      <p:ext uri="{BB962C8B-B14F-4D97-AF65-F5344CB8AC3E}">
        <p14:creationId xmlns:p14="http://schemas.microsoft.com/office/powerpoint/2010/main" val="626750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37</TotalTime>
  <Words>808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Cooktastrophe</vt:lpstr>
      <vt:lpstr>Application Idea</vt:lpstr>
      <vt:lpstr>Stylization choice</vt:lpstr>
      <vt:lpstr>Business plan</vt:lpstr>
      <vt:lpstr>Technologies, software and tools </vt:lpstr>
      <vt:lpstr>Progress plan &amp; current progress</vt:lpstr>
      <vt:lpstr>Challenges we’ve faced</vt:lpstr>
      <vt:lpstr>Q and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Cooktastrophe</dc:title>
  <dc:creator>Aisha Ntuli</dc:creator>
  <cp:lastModifiedBy>Tadhg Savage</cp:lastModifiedBy>
  <cp:revision>30</cp:revision>
  <dcterms:created xsi:type="dcterms:W3CDTF">2023-02-28T09:28:32Z</dcterms:created>
  <dcterms:modified xsi:type="dcterms:W3CDTF">2023-03-08T00:14:49Z</dcterms:modified>
</cp:coreProperties>
</file>