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221F8E-48CB-48EF-824A-4C91E4EA911A}" v="2" dt="2023-03-07T12:35:11.343"/>
    <p1510:client id="{CCB541CA-BD83-27E6-4A94-538252A8CA0F}" v="105" dt="2023-03-06T18:32:03.2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l Miller" userId="S::x21522489@student.ncirl.ie::acf82fce-f980-4dce-8b21-bbde99439e13" providerId="AD" clId="Web-{CCB541CA-BD83-27E6-4A94-538252A8CA0F}"/>
    <pc:docChg chg="modSld">
      <pc:chgData name="Karl Miller" userId="S::x21522489@student.ncirl.ie::acf82fce-f980-4dce-8b21-bbde99439e13" providerId="AD" clId="Web-{CCB541CA-BD83-27E6-4A94-538252A8CA0F}" dt="2023-03-06T18:32:03.248" v="104" actId="20577"/>
      <pc:docMkLst>
        <pc:docMk/>
      </pc:docMkLst>
      <pc:sldChg chg="modSp">
        <pc:chgData name="Karl Miller" userId="S::x21522489@student.ncirl.ie::acf82fce-f980-4dce-8b21-bbde99439e13" providerId="AD" clId="Web-{CCB541CA-BD83-27E6-4A94-538252A8CA0F}" dt="2023-03-06T18:32:03.248" v="104" actId="20577"/>
        <pc:sldMkLst>
          <pc:docMk/>
          <pc:sldMk cId="2044455265" sldId="258"/>
        </pc:sldMkLst>
        <pc:spChg chg="mod">
          <ac:chgData name="Karl Miller" userId="S::x21522489@student.ncirl.ie::acf82fce-f980-4dce-8b21-bbde99439e13" providerId="AD" clId="Web-{CCB541CA-BD83-27E6-4A94-538252A8CA0F}" dt="2023-03-06T18:32:03.248" v="104" actId="20577"/>
          <ac:spMkLst>
            <pc:docMk/>
            <pc:sldMk cId="2044455265" sldId="258"/>
            <ac:spMk id="3" creationId="{1F21CE38-F326-9230-6174-0630D0923D59}"/>
          </ac:spMkLst>
        </pc:spChg>
      </pc:sldChg>
    </pc:docChg>
  </pc:docChgLst>
  <pc:docChgLst>
    <pc:chgData name="Aisha Ntuli" userId="9e3e1cbc-968a-4935-af00-6383e8da95d2" providerId="ADAL" clId="{53045679-4162-49CE-AC19-F38C922B505B}"/>
    <pc:docChg chg="modSld">
      <pc:chgData name="Aisha Ntuli" userId="9e3e1cbc-968a-4935-af00-6383e8da95d2" providerId="ADAL" clId="{53045679-4162-49CE-AC19-F38C922B505B}" dt="2023-03-05T17:12:21.191" v="32" actId="20577"/>
      <pc:docMkLst>
        <pc:docMk/>
      </pc:docMkLst>
      <pc:sldChg chg="modSp mod">
        <pc:chgData name="Aisha Ntuli" userId="9e3e1cbc-968a-4935-af00-6383e8da95d2" providerId="ADAL" clId="{53045679-4162-49CE-AC19-F38C922B505B}" dt="2023-03-05T17:12:21.191" v="32" actId="20577"/>
        <pc:sldMkLst>
          <pc:docMk/>
          <pc:sldMk cId="1753628037" sldId="260"/>
        </pc:sldMkLst>
        <pc:spChg chg="mod">
          <ac:chgData name="Aisha Ntuli" userId="9e3e1cbc-968a-4935-af00-6383e8da95d2" providerId="ADAL" clId="{53045679-4162-49CE-AC19-F38C922B505B}" dt="2023-03-05T17:12:21.191" v="32" actId="20577"/>
          <ac:spMkLst>
            <pc:docMk/>
            <pc:sldMk cId="1753628037" sldId="260"/>
            <ac:spMk id="3" creationId="{DE4D419B-83D7-C994-8DF6-8C5B2DDA47D4}"/>
          </ac:spMkLst>
        </pc:spChg>
      </pc:sldChg>
    </pc:docChg>
  </pc:docChgLst>
  <pc:docChgLst>
    <pc:chgData name="Karl Miller" userId="acf82fce-f980-4dce-8b21-bbde99439e13" providerId="ADAL" clId="{82221F8E-48CB-48EF-824A-4C91E4EA911A}"/>
    <pc:docChg chg="custSel modSld">
      <pc:chgData name="Karl Miller" userId="acf82fce-f980-4dce-8b21-bbde99439e13" providerId="ADAL" clId="{82221F8E-48CB-48EF-824A-4C91E4EA911A}" dt="2023-03-07T14:11:04.545" v="2191" actId="20577"/>
      <pc:docMkLst>
        <pc:docMk/>
      </pc:docMkLst>
      <pc:sldChg chg="addSp delSp modSp mod setBg setClrOvrMap delDesignElem">
        <pc:chgData name="Karl Miller" userId="acf82fce-f980-4dce-8b21-bbde99439e13" providerId="ADAL" clId="{82221F8E-48CB-48EF-824A-4C91E4EA911A}" dt="2023-03-07T12:25:31.572" v="1901" actId="14100"/>
        <pc:sldMkLst>
          <pc:docMk/>
          <pc:sldMk cId="857268925" sldId="256"/>
        </pc:sldMkLst>
        <pc:spChg chg="mod">
          <ac:chgData name="Karl Miller" userId="acf82fce-f980-4dce-8b21-bbde99439e13" providerId="ADAL" clId="{82221F8E-48CB-48EF-824A-4C91E4EA911A}" dt="2023-03-07T12:25:07.103" v="1899" actId="26606"/>
          <ac:spMkLst>
            <pc:docMk/>
            <pc:sldMk cId="857268925" sldId="256"/>
            <ac:spMk id="2" creationId="{E4E68A5B-19B7-892A-D206-7C0CE771DEF4}"/>
          </ac:spMkLst>
        </pc:spChg>
        <pc:spChg chg="mod">
          <ac:chgData name="Karl Miller" userId="acf82fce-f980-4dce-8b21-bbde99439e13" providerId="ADAL" clId="{82221F8E-48CB-48EF-824A-4C91E4EA911A}" dt="2023-03-07T12:25:31.572" v="1901" actId="14100"/>
          <ac:spMkLst>
            <pc:docMk/>
            <pc:sldMk cId="857268925" sldId="256"/>
            <ac:spMk id="3" creationId="{2BC3F00D-C13C-DA3C-79BB-0B8F9090EA4F}"/>
          </ac:spMkLst>
        </pc:spChg>
        <pc:spChg chg="add">
          <ac:chgData name="Karl Miller" userId="acf82fce-f980-4dce-8b21-bbde99439e13" providerId="ADAL" clId="{82221F8E-48CB-48EF-824A-4C91E4EA911A}" dt="2023-03-07T12:25:07.103" v="1899" actId="26606"/>
          <ac:spMkLst>
            <pc:docMk/>
            <pc:sldMk cId="857268925" sldId="256"/>
            <ac:spMk id="19" creationId="{AFB83730-58A8-42CA-90B3-5D5D2D1B00BC}"/>
          </ac:spMkLst>
        </pc:spChg>
        <pc:spChg chg="del">
          <ac:chgData name="Karl Miller" userId="acf82fce-f980-4dce-8b21-bbde99439e13" providerId="ADAL" clId="{82221F8E-48CB-48EF-824A-4C91E4EA911A}" dt="2023-03-07T12:24:41.551" v="1892"/>
          <ac:spMkLst>
            <pc:docMk/>
            <pc:sldMk cId="857268925" sldId="256"/>
            <ac:spMk id="42" creationId="{4AA13AD3-0A4F-475A-BEBB-DEEFF5C096C3}"/>
          </ac:spMkLst>
        </pc:spChg>
        <pc:picChg chg="mod">
          <ac:chgData name="Karl Miller" userId="acf82fce-f980-4dce-8b21-bbde99439e13" providerId="ADAL" clId="{82221F8E-48CB-48EF-824A-4C91E4EA911A}" dt="2023-03-07T12:25:07.103" v="1899" actId="26606"/>
          <ac:picMkLst>
            <pc:docMk/>
            <pc:sldMk cId="857268925" sldId="256"/>
            <ac:picMk id="14" creationId="{E0DC1DF3-40BE-F487-2D66-E117B101BD49}"/>
          </ac:picMkLst>
        </pc:picChg>
      </pc:sldChg>
      <pc:sldChg chg="addSp modSp mod setBg">
        <pc:chgData name="Karl Miller" userId="acf82fce-f980-4dce-8b21-bbde99439e13" providerId="ADAL" clId="{82221F8E-48CB-48EF-824A-4C91E4EA911A}" dt="2023-03-07T12:25:55.764" v="1904" actId="20577"/>
        <pc:sldMkLst>
          <pc:docMk/>
          <pc:sldMk cId="146102593" sldId="257"/>
        </pc:sldMkLst>
        <pc:spChg chg="mod">
          <ac:chgData name="Karl Miller" userId="acf82fce-f980-4dce-8b21-bbde99439e13" providerId="ADAL" clId="{82221F8E-48CB-48EF-824A-4C91E4EA911A}" dt="2023-03-07T12:25:38.273" v="1902" actId="26606"/>
          <ac:spMkLst>
            <pc:docMk/>
            <pc:sldMk cId="146102593" sldId="257"/>
            <ac:spMk id="2" creationId="{1EA0F5B5-0E07-678F-085D-D77F6EE7F9D0}"/>
          </ac:spMkLst>
        </pc:spChg>
        <pc:spChg chg="mod">
          <ac:chgData name="Karl Miller" userId="acf82fce-f980-4dce-8b21-bbde99439e13" providerId="ADAL" clId="{82221F8E-48CB-48EF-824A-4C91E4EA911A}" dt="2023-03-07T12:25:55.764" v="1904" actId="20577"/>
          <ac:spMkLst>
            <pc:docMk/>
            <pc:sldMk cId="146102593" sldId="257"/>
            <ac:spMk id="3" creationId="{F95A20F0-3876-1F8B-4427-44938C878A5B}"/>
          </ac:spMkLst>
        </pc:spChg>
        <pc:spChg chg="add">
          <ac:chgData name="Karl Miller" userId="acf82fce-f980-4dce-8b21-bbde99439e13" providerId="ADAL" clId="{82221F8E-48CB-48EF-824A-4C91E4EA911A}" dt="2023-03-07T12:25:38.273" v="1902" actId="26606"/>
          <ac:spMkLst>
            <pc:docMk/>
            <pc:sldMk cId="146102593" sldId="257"/>
            <ac:spMk id="8" creationId="{089A69AF-D57B-49B4-886C-D4A5DC194421}"/>
          </ac:spMkLst>
        </pc:spChg>
        <pc:spChg chg="add">
          <ac:chgData name="Karl Miller" userId="acf82fce-f980-4dce-8b21-bbde99439e13" providerId="ADAL" clId="{82221F8E-48CB-48EF-824A-4C91E4EA911A}" dt="2023-03-07T12:25:38.273" v="1902" actId="26606"/>
          <ac:spMkLst>
            <pc:docMk/>
            <pc:sldMk cId="146102593" sldId="257"/>
            <ac:spMk id="10" creationId="{CABDC08D-6093-4397-92D4-54D00E2BB1C2}"/>
          </ac:spMkLst>
        </pc:spChg>
      </pc:sldChg>
      <pc:sldChg chg="addSp modSp mod setBg">
        <pc:chgData name="Karl Miller" userId="acf82fce-f980-4dce-8b21-bbde99439e13" providerId="ADAL" clId="{82221F8E-48CB-48EF-824A-4C91E4EA911A}" dt="2023-03-07T12:26:43.575" v="1909" actId="26606"/>
        <pc:sldMkLst>
          <pc:docMk/>
          <pc:sldMk cId="2044455265" sldId="258"/>
        </pc:sldMkLst>
        <pc:spChg chg="mod">
          <ac:chgData name="Karl Miller" userId="acf82fce-f980-4dce-8b21-bbde99439e13" providerId="ADAL" clId="{82221F8E-48CB-48EF-824A-4C91E4EA911A}" dt="2023-03-07T12:26:43.575" v="1909" actId="26606"/>
          <ac:spMkLst>
            <pc:docMk/>
            <pc:sldMk cId="2044455265" sldId="258"/>
            <ac:spMk id="2" creationId="{02C633CD-798F-EF85-B4DD-8385CE65FB6C}"/>
          </ac:spMkLst>
        </pc:spChg>
        <pc:spChg chg="mod">
          <ac:chgData name="Karl Miller" userId="acf82fce-f980-4dce-8b21-bbde99439e13" providerId="ADAL" clId="{82221F8E-48CB-48EF-824A-4C91E4EA911A}" dt="2023-03-07T12:26:43.575" v="1909" actId="26606"/>
          <ac:spMkLst>
            <pc:docMk/>
            <pc:sldMk cId="2044455265" sldId="258"/>
            <ac:spMk id="3" creationId="{1F21CE38-F326-9230-6174-0630D0923D59}"/>
          </ac:spMkLst>
        </pc:spChg>
        <pc:spChg chg="add">
          <ac:chgData name="Karl Miller" userId="acf82fce-f980-4dce-8b21-bbde99439e13" providerId="ADAL" clId="{82221F8E-48CB-48EF-824A-4C91E4EA911A}" dt="2023-03-07T12:26:43.575" v="1909" actId="26606"/>
          <ac:spMkLst>
            <pc:docMk/>
            <pc:sldMk cId="2044455265" sldId="258"/>
            <ac:spMk id="8" creationId="{089A69AF-D57B-49B4-886C-D4A5DC194421}"/>
          </ac:spMkLst>
        </pc:spChg>
        <pc:spChg chg="add">
          <ac:chgData name="Karl Miller" userId="acf82fce-f980-4dce-8b21-bbde99439e13" providerId="ADAL" clId="{82221F8E-48CB-48EF-824A-4C91E4EA911A}" dt="2023-03-07T12:26:43.575" v="1909" actId="26606"/>
          <ac:spMkLst>
            <pc:docMk/>
            <pc:sldMk cId="2044455265" sldId="258"/>
            <ac:spMk id="10" creationId="{CABDC08D-6093-4397-92D4-54D00E2BB1C2}"/>
          </ac:spMkLst>
        </pc:spChg>
      </pc:sldChg>
      <pc:sldChg chg="modSp mod">
        <pc:chgData name="Karl Miller" userId="acf82fce-f980-4dce-8b21-bbde99439e13" providerId="ADAL" clId="{82221F8E-48CB-48EF-824A-4C91E4EA911A}" dt="2023-03-07T12:24:41.632" v="1894" actId="27636"/>
        <pc:sldMkLst>
          <pc:docMk/>
          <pc:sldMk cId="2356385291" sldId="259"/>
        </pc:sldMkLst>
        <pc:spChg chg="mod">
          <ac:chgData name="Karl Miller" userId="acf82fce-f980-4dce-8b21-bbde99439e13" providerId="ADAL" clId="{82221F8E-48CB-48EF-824A-4C91E4EA911A}" dt="2023-03-07T12:24:41.627" v="1893" actId="27636"/>
          <ac:spMkLst>
            <pc:docMk/>
            <pc:sldMk cId="2356385291" sldId="259"/>
            <ac:spMk id="2" creationId="{7BA71DF4-7A4F-A9FB-CFAE-E3450A341430}"/>
          </ac:spMkLst>
        </pc:spChg>
        <pc:spChg chg="mod">
          <ac:chgData name="Karl Miller" userId="acf82fce-f980-4dce-8b21-bbde99439e13" providerId="ADAL" clId="{82221F8E-48CB-48EF-824A-4C91E4EA911A}" dt="2023-03-07T12:24:41.632" v="1894" actId="27636"/>
          <ac:spMkLst>
            <pc:docMk/>
            <pc:sldMk cId="2356385291" sldId="259"/>
            <ac:spMk id="3" creationId="{3F2DF36B-F442-9280-6EA2-BB075B2AAAF3}"/>
          </ac:spMkLst>
        </pc:spChg>
      </pc:sldChg>
      <pc:sldChg chg="modSp mod">
        <pc:chgData name="Karl Miller" userId="acf82fce-f980-4dce-8b21-bbde99439e13" providerId="ADAL" clId="{82221F8E-48CB-48EF-824A-4C91E4EA911A}" dt="2023-03-07T12:24:41.634" v="1895" actId="27636"/>
        <pc:sldMkLst>
          <pc:docMk/>
          <pc:sldMk cId="1753628037" sldId="260"/>
        </pc:sldMkLst>
        <pc:spChg chg="mod">
          <ac:chgData name="Karl Miller" userId="acf82fce-f980-4dce-8b21-bbde99439e13" providerId="ADAL" clId="{82221F8E-48CB-48EF-824A-4C91E4EA911A}" dt="2023-03-07T12:24:41.634" v="1895" actId="27636"/>
          <ac:spMkLst>
            <pc:docMk/>
            <pc:sldMk cId="1753628037" sldId="260"/>
            <ac:spMk id="2" creationId="{4DA7F12F-D766-8144-A94C-F994F94623CF}"/>
          </ac:spMkLst>
        </pc:spChg>
        <pc:spChg chg="mod">
          <ac:chgData name="Karl Miller" userId="acf82fce-f980-4dce-8b21-bbde99439e13" providerId="ADAL" clId="{82221F8E-48CB-48EF-824A-4C91E4EA911A}" dt="2023-03-07T12:24:41.551" v="1892"/>
          <ac:spMkLst>
            <pc:docMk/>
            <pc:sldMk cId="1753628037" sldId="260"/>
            <ac:spMk id="3" creationId="{DE4D419B-83D7-C994-8DF6-8C5B2DDA47D4}"/>
          </ac:spMkLst>
        </pc:spChg>
      </pc:sldChg>
      <pc:sldChg chg="modSp mod">
        <pc:chgData name="Karl Miller" userId="acf82fce-f980-4dce-8b21-bbde99439e13" providerId="ADAL" clId="{82221F8E-48CB-48EF-824A-4C91E4EA911A}" dt="2023-03-07T12:32:19.365" v="2187" actId="14100"/>
        <pc:sldMkLst>
          <pc:docMk/>
          <pc:sldMk cId="3135074336" sldId="261"/>
        </pc:sldMkLst>
        <pc:spChg chg="mod">
          <ac:chgData name="Karl Miller" userId="acf82fce-f980-4dce-8b21-bbde99439e13" providerId="ADAL" clId="{82221F8E-48CB-48EF-824A-4C91E4EA911A}" dt="2023-03-07T12:24:41.551" v="1892"/>
          <ac:spMkLst>
            <pc:docMk/>
            <pc:sldMk cId="3135074336" sldId="261"/>
            <ac:spMk id="2" creationId="{569EEE7D-7E84-194F-99BC-ACBC388C5616}"/>
          </ac:spMkLst>
        </pc:spChg>
        <pc:spChg chg="mod">
          <ac:chgData name="Karl Miller" userId="acf82fce-f980-4dce-8b21-bbde99439e13" providerId="ADAL" clId="{82221F8E-48CB-48EF-824A-4C91E4EA911A}" dt="2023-03-07T12:32:19.365" v="2187" actId="14100"/>
          <ac:spMkLst>
            <pc:docMk/>
            <pc:sldMk cId="3135074336" sldId="261"/>
            <ac:spMk id="3" creationId="{F2CB2395-2F01-DB37-5DFF-5CDC424AA123}"/>
          </ac:spMkLst>
        </pc:spChg>
      </pc:sldChg>
      <pc:sldChg chg="modSp mod">
        <pc:chgData name="Karl Miller" userId="acf82fce-f980-4dce-8b21-bbde99439e13" providerId="ADAL" clId="{82221F8E-48CB-48EF-824A-4C91E4EA911A}" dt="2023-03-07T12:27:55.879" v="1971" actId="20577"/>
        <pc:sldMkLst>
          <pc:docMk/>
          <pc:sldMk cId="626750041" sldId="262"/>
        </pc:sldMkLst>
        <pc:spChg chg="mod">
          <ac:chgData name="Karl Miller" userId="acf82fce-f980-4dce-8b21-bbde99439e13" providerId="ADAL" clId="{82221F8E-48CB-48EF-824A-4C91E4EA911A}" dt="2023-03-07T12:24:41.551" v="1892"/>
          <ac:spMkLst>
            <pc:docMk/>
            <pc:sldMk cId="626750041" sldId="262"/>
            <ac:spMk id="2" creationId="{B26290C1-D5BB-1778-DCD4-5CA5E415BC33}"/>
          </ac:spMkLst>
        </pc:spChg>
        <pc:spChg chg="mod">
          <ac:chgData name="Karl Miller" userId="acf82fce-f980-4dce-8b21-bbde99439e13" providerId="ADAL" clId="{82221F8E-48CB-48EF-824A-4C91E4EA911A}" dt="2023-03-07T12:27:55.879" v="1971" actId="20577"/>
          <ac:spMkLst>
            <pc:docMk/>
            <pc:sldMk cId="626750041" sldId="262"/>
            <ac:spMk id="3" creationId="{F7DA96F6-42CC-1D32-B4E9-7817CBFE9486}"/>
          </ac:spMkLst>
        </pc:spChg>
      </pc:sldChg>
      <pc:sldChg chg="addSp delSp modSp mod setBg">
        <pc:chgData name="Karl Miller" userId="acf82fce-f980-4dce-8b21-bbde99439e13" providerId="ADAL" clId="{82221F8E-48CB-48EF-824A-4C91E4EA911A}" dt="2023-03-07T14:11:04.545" v="2191" actId="20577"/>
        <pc:sldMkLst>
          <pc:docMk/>
          <pc:sldMk cId="1255776722" sldId="263"/>
        </pc:sldMkLst>
        <pc:spChg chg="mod">
          <ac:chgData name="Karl Miller" userId="acf82fce-f980-4dce-8b21-bbde99439e13" providerId="ADAL" clId="{82221F8E-48CB-48EF-824A-4C91E4EA911A}" dt="2023-03-07T12:35:15.356" v="2189" actId="26606"/>
          <ac:spMkLst>
            <pc:docMk/>
            <pc:sldMk cId="1255776722" sldId="263"/>
            <ac:spMk id="2" creationId="{154EBA9F-4A39-CC4E-18B7-88CA7F842CA7}"/>
          </ac:spMkLst>
        </pc:spChg>
        <pc:spChg chg="mod">
          <ac:chgData name="Karl Miller" userId="acf82fce-f980-4dce-8b21-bbde99439e13" providerId="ADAL" clId="{82221F8E-48CB-48EF-824A-4C91E4EA911A}" dt="2023-03-07T14:11:04.545" v="2191" actId="20577"/>
          <ac:spMkLst>
            <pc:docMk/>
            <pc:sldMk cId="1255776722" sldId="263"/>
            <ac:spMk id="3" creationId="{D97207CC-86E1-BEB7-7387-70C5884C8605}"/>
          </ac:spMkLst>
        </pc:spChg>
        <pc:spChg chg="add del">
          <ac:chgData name="Karl Miller" userId="acf82fce-f980-4dce-8b21-bbde99439e13" providerId="ADAL" clId="{82221F8E-48CB-48EF-824A-4C91E4EA911A}" dt="2023-03-07T12:35:15.356" v="2189" actId="26606"/>
          <ac:spMkLst>
            <pc:docMk/>
            <pc:sldMk cId="1255776722" sldId="263"/>
            <ac:spMk id="8" creationId="{089A69AF-D57B-49B4-886C-D4A5DC194421}"/>
          </ac:spMkLst>
        </pc:spChg>
        <pc:spChg chg="add del">
          <ac:chgData name="Karl Miller" userId="acf82fce-f980-4dce-8b21-bbde99439e13" providerId="ADAL" clId="{82221F8E-48CB-48EF-824A-4C91E4EA911A}" dt="2023-03-07T12:35:15.356" v="2189" actId="26606"/>
          <ac:spMkLst>
            <pc:docMk/>
            <pc:sldMk cId="1255776722" sldId="263"/>
            <ac:spMk id="10" creationId="{CABDC08D-6093-4397-92D4-54D00E2BB1C2}"/>
          </ac:spMkLst>
        </pc:spChg>
        <pc:picChg chg="add mod">
          <ac:chgData name="Karl Miller" userId="acf82fce-f980-4dce-8b21-bbde99439e13" providerId="ADAL" clId="{82221F8E-48CB-48EF-824A-4C91E4EA911A}" dt="2023-03-07T12:35:15.356" v="2189" actId="26606"/>
          <ac:picMkLst>
            <pc:docMk/>
            <pc:sldMk cId="1255776722" sldId="263"/>
            <ac:picMk id="1026" creationId="{7E67CB98-0FE4-044A-3F71-3E22D3B8B799}"/>
          </ac:picMkLst>
        </pc:picChg>
      </pc:sldChg>
    </pc:docChg>
  </pc:docChgLst>
  <pc:docChgLst>
    <pc:chgData name="Karl Miller" userId="S::x21522489@student.ncirl.ie::acf82fce-f980-4dce-8b21-bbde99439e13" providerId="AD" clId="Web-{C581E147-80EC-3B0A-64FA-279684DDD168}"/>
    <pc:docChg chg="modSld">
      <pc:chgData name="Karl Miller" userId="S::x21522489@student.ncirl.ie::acf82fce-f980-4dce-8b21-bbde99439e13" providerId="AD" clId="Web-{C581E147-80EC-3B0A-64FA-279684DDD168}" dt="2023-03-05T17:22:15.773" v="3" actId="20577"/>
      <pc:docMkLst>
        <pc:docMk/>
      </pc:docMkLst>
      <pc:sldChg chg="modSp">
        <pc:chgData name="Karl Miller" userId="S::x21522489@student.ncirl.ie::acf82fce-f980-4dce-8b21-bbde99439e13" providerId="AD" clId="Web-{C581E147-80EC-3B0A-64FA-279684DDD168}" dt="2023-03-05T17:22:15.773" v="3" actId="20577"/>
        <pc:sldMkLst>
          <pc:docMk/>
          <pc:sldMk cId="146102593" sldId="257"/>
        </pc:sldMkLst>
        <pc:spChg chg="mod">
          <ac:chgData name="Karl Miller" userId="S::x21522489@student.ncirl.ie::acf82fce-f980-4dce-8b21-bbde99439e13" providerId="AD" clId="Web-{C581E147-80EC-3B0A-64FA-279684DDD168}" dt="2023-03-05T17:22:15.773" v="3" actId="20577"/>
          <ac:spMkLst>
            <pc:docMk/>
            <pc:sldMk cId="146102593" sldId="257"/>
            <ac:spMk id="3" creationId="{F95A20F0-3876-1F8B-4427-44938C878A5B}"/>
          </ac:spMkLst>
        </pc:spChg>
      </pc:sldChg>
    </pc:docChg>
  </pc:docChgLst>
  <pc:docChgLst>
    <pc:chgData name="Karl Miller" userId="S::x21522489@student.ncirl.ie::acf82fce-f980-4dce-8b21-bbde99439e13" providerId="AD" clId="Web-{C015C7FF-4C9B-42C5-6DAC-6D913D228FAA}"/>
    <pc:docChg chg="addSld modSld sldOrd">
      <pc:chgData name="Karl Miller" userId="S::x21522489@student.ncirl.ie::acf82fce-f980-4dce-8b21-bbde99439e13" providerId="AD" clId="Web-{C015C7FF-4C9B-42C5-6DAC-6D913D228FAA}" dt="2023-03-05T17:59:43.807" v="307" actId="20577"/>
      <pc:docMkLst>
        <pc:docMk/>
      </pc:docMkLst>
      <pc:sldChg chg="modSp new ord">
        <pc:chgData name="Karl Miller" userId="S::x21522489@student.ncirl.ie::acf82fce-f980-4dce-8b21-bbde99439e13" providerId="AD" clId="Web-{C015C7FF-4C9B-42C5-6DAC-6D913D228FAA}" dt="2023-03-05T17:59:43.807" v="307" actId="20577"/>
        <pc:sldMkLst>
          <pc:docMk/>
          <pc:sldMk cId="1255776722" sldId="263"/>
        </pc:sldMkLst>
        <pc:spChg chg="mod">
          <ac:chgData name="Karl Miller" userId="S::x21522489@student.ncirl.ie::acf82fce-f980-4dce-8b21-bbde99439e13" providerId="AD" clId="Web-{C015C7FF-4C9B-42C5-6DAC-6D913D228FAA}" dt="2023-03-05T17:23:55.334" v="16" actId="20577"/>
          <ac:spMkLst>
            <pc:docMk/>
            <pc:sldMk cId="1255776722" sldId="263"/>
            <ac:spMk id="2" creationId="{154EBA9F-4A39-CC4E-18B7-88CA7F842CA7}"/>
          </ac:spMkLst>
        </pc:spChg>
        <pc:spChg chg="mod">
          <ac:chgData name="Karl Miller" userId="S::x21522489@student.ncirl.ie::acf82fce-f980-4dce-8b21-bbde99439e13" providerId="AD" clId="Web-{C015C7FF-4C9B-42C5-6DAC-6D913D228FAA}" dt="2023-03-05T17:59:43.807" v="307" actId="20577"/>
          <ac:spMkLst>
            <pc:docMk/>
            <pc:sldMk cId="1255776722" sldId="263"/>
            <ac:spMk id="3" creationId="{D97207CC-86E1-BEB7-7387-70C5884C860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3/7/2023</a:t>
            </a:fld>
            <a:endParaRPr lang="en-US"/>
          </a:p>
        </p:txBody>
      </p:sp>
      <p:sp>
        <p:nvSpPr>
          <p:cNvPr id="5" name="Footer Placeholder 4"/>
          <p:cNvSpPr>
            <a:spLocks noGrp="1"/>
          </p:cNvSpPr>
          <p:nvPr>
            <p:ph type="ftr" sz="quarter" idx="11"/>
          </p:nvPr>
        </p:nvSpPr>
        <p:spPr/>
        <p:txBody>
          <a:bodyPr/>
          <a:lstStyle/>
          <a:p>
            <a:endParaRPr lang="en-US">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05900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3/7/2023</a:t>
            </a:fld>
            <a:endParaRPr lang="en-US" spc="50"/>
          </a:p>
        </p:txBody>
      </p:sp>
      <p:sp>
        <p:nvSpPr>
          <p:cNvPr id="6" name="Footer Placeholder 5"/>
          <p:cNvSpPr>
            <a:spLocks noGrp="1"/>
          </p:cNvSpPr>
          <p:nvPr>
            <p:ph type="ftr" sz="quarter" idx="11"/>
          </p:nvPr>
        </p:nvSpPr>
        <p:spPr/>
        <p:txBody>
          <a:bodyPr/>
          <a:lstStyle/>
          <a:p>
            <a:endParaRPr lang="en-US" spc="5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923183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3/7/2023</a:t>
            </a:fld>
            <a:endParaRPr lang="en-US" spc="50"/>
          </a:p>
        </p:txBody>
      </p:sp>
      <p:sp>
        <p:nvSpPr>
          <p:cNvPr id="5" name="Footer Placeholder 4"/>
          <p:cNvSpPr>
            <a:spLocks noGrp="1"/>
          </p:cNvSpPr>
          <p:nvPr>
            <p:ph type="ftr" sz="quarter" idx="11"/>
          </p:nvPr>
        </p:nvSpPr>
        <p:spPr/>
        <p:txBody>
          <a:bodyPr/>
          <a:lstStyle/>
          <a:p>
            <a:endParaRPr lang="en-US" spc="5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438853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pPr algn="r"/>
            <a:fld id="{A37D6D71-8B28-4ED6-B932-04B197003D23}" type="datetimeFigureOut">
              <a:rPr lang="en-US" smtClean="0"/>
              <a:pPr algn="r"/>
              <a:t>3/7/2023</a:t>
            </a:fld>
            <a:endParaRPr lang="en-US" spc="50"/>
          </a:p>
        </p:txBody>
      </p:sp>
      <p:sp>
        <p:nvSpPr>
          <p:cNvPr id="3" name="Footer Placeholder 2"/>
          <p:cNvSpPr>
            <a:spLocks noGrp="1"/>
          </p:cNvSpPr>
          <p:nvPr>
            <p:ph type="ftr" sz="quarter" idx="11"/>
          </p:nvPr>
        </p:nvSpPr>
        <p:spPr/>
        <p:txBody>
          <a:bodyPr/>
          <a:lstStyle/>
          <a:p>
            <a:endParaRPr lang="en-US" spc="50"/>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658139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3/7/2023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739553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3/7/2023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20625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3/7/2023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72521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3/7/2023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82350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3/7/2023</a:t>
            </a:fld>
            <a:endParaRPr lang="en-US"/>
          </a:p>
        </p:txBody>
      </p:sp>
      <p:sp>
        <p:nvSpPr>
          <p:cNvPr id="6" name="Footer Placeholder 5"/>
          <p:cNvSpPr>
            <a:spLocks noGrp="1"/>
          </p:cNvSpPr>
          <p:nvPr>
            <p:ph type="ftr" sz="quarter" idx="11"/>
          </p:nvPr>
        </p:nvSpPr>
        <p:spPr/>
        <p:txBody>
          <a:bodyPr/>
          <a:lstStyle/>
          <a:p>
            <a:endParaRPr lang="en-US">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421321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3/7/2023</a:t>
            </a:fld>
            <a:endParaRPr lang="en-US"/>
          </a:p>
        </p:txBody>
      </p:sp>
      <p:sp>
        <p:nvSpPr>
          <p:cNvPr id="8" name="Footer Placeholder 7"/>
          <p:cNvSpPr>
            <a:spLocks noGrp="1"/>
          </p:cNvSpPr>
          <p:nvPr>
            <p:ph type="ftr" sz="quarter" idx="11"/>
          </p:nvPr>
        </p:nvSpPr>
        <p:spPr/>
        <p:txBody>
          <a:bodyPr/>
          <a:lstStyle/>
          <a:p>
            <a:endParaRPr lang="en-US">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068571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3/7/2023</a:t>
            </a:fld>
            <a:endParaRPr lang="en-US"/>
          </a:p>
        </p:txBody>
      </p:sp>
      <p:sp>
        <p:nvSpPr>
          <p:cNvPr id="4" name="Footer Placeholder 3"/>
          <p:cNvSpPr>
            <a:spLocks noGrp="1"/>
          </p:cNvSpPr>
          <p:nvPr>
            <p:ph type="ftr" sz="quarter" idx="11"/>
          </p:nvPr>
        </p:nvSpPr>
        <p:spPr/>
        <p:txBody>
          <a:bodyPr/>
          <a:lstStyle/>
          <a:p>
            <a:endParaRPr lang="en-US">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80629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3/7/2023</a:t>
            </a:fld>
            <a:endParaRPr lang="en-US"/>
          </a:p>
        </p:txBody>
      </p:sp>
      <p:sp>
        <p:nvSpPr>
          <p:cNvPr id="3" name="Footer Placeholder 2"/>
          <p:cNvSpPr>
            <a:spLocks noGrp="1"/>
          </p:cNvSpPr>
          <p:nvPr>
            <p:ph type="ftr" sz="quarter" idx="11"/>
          </p:nvPr>
        </p:nvSpPr>
        <p:spPr/>
        <p:txBody>
          <a:bodyPr/>
          <a:lstStyle/>
          <a:p>
            <a:endParaRPr lang="en-US">
              <a:solidFill>
                <a:schemeClr val="tx1"/>
              </a:solidFill>
            </a:endParaRPr>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34580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3/7/2023</a:t>
            </a:fld>
            <a:endParaRPr lang="en-US"/>
          </a:p>
        </p:txBody>
      </p:sp>
      <p:sp>
        <p:nvSpPr>
          <p:cNvPr id="6" name="Footer Placeholder 5"/>
          <p:cNvSpPr>
            <a:spLocks noGrp="1"/>
          </p:cNvSpPr>
          <p:nvPr>
            <p:ph type="ftr" sz="quarter" idx="11"/>
          </p:nvPr>
        </p:nvSpPr>
        <p:spPr/>
        <p:txBody>
          <a:bodyPr/>
          <a:lstStyle/>
          <a:p>
            <a:endParaRPr lang="en-US">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87090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pPr algn="r"/>
            <a:fld id="{A37D6D71-8B28-4ED6-B932-04B197003D23}" type="datetimeFigureOut">
              <a:rPr lang="en-US" smtClean="0"/>
              <a:pPr algn="r"/>
              <a:t>3/7/2023</a:t>
            </a:fld>
            <a:endParaRPr lang="en-US" spc="50"/>
          </a:p>
        </p:txBody>
      </p:sp>
      <p:sp>
        <p:nvSpPr>
          <p:cNvPr id="6" name="Footer Placeholder 5"/>
          <p:cNvSpPr>
            <a:spLocks noGrp="1"/>
          </p:cNvSpPr>
          <p:nvPr>
            <p:ph type="ftr" sz="quarter" idx="11"/>
          </p:nvPr>
        </p:nvSpPr>
        <p:spPr>
          <a:xfrm>
            <a:off x="590396" y="6041362"/>
            <a:ext cx="3295413" cy="365125"/>
          </a:xfrm>
        </p:spPr>
        <p:txBody>
          <a:bodyPr/>
          <a:lstStyle/>
          <a:p>
            <a:endParaRPr lang="en-US" spc="50"/>
          </a:p>
        </p:txBody>
      </p:sp>
      <p:sp>
        <p:nvSpPr>
          <p:cNvPr id="7" name="Slide Number Placeholder 6"/>
          <p:cNvSpPr>
            <a:spLocks noGrp="1"/>
          </p:cNvSpPr>
          <p:nvPr>
            <p:ph type="sldNum" sz="quarter" idx="12"/>
          </p:nvPr>
        </p:nvSpPr>
        <p:spPr>
          <a:xfrm>
            <a:off x="4862689" y="5915888"/>
            <a:ext cx="1062155" cy="490599"/>
          </a:xfrm>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45035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spc="5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pPr algn="r"/>
            <a:fld id="{A37D6D71-8B28-4ED6-B932-04B197003D23}" type="datetimeFigureOut">
              <a:rPr lang="en-US" smtClean="0"/>
              <a:pPr algn="r"/>
              <a:t>3/7/2023</a:t>
            </a:fld>
            <a:endParaRPr lang="en-US" spc="5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69765802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E0DC1DF3-40BE-F487-2D66-E117B101BD49}"/>
              </a:ext>
            </a:extLst>
          </p:cNvPr>
          <p:cNvPicPr>
            <a:picLocks noChangeAspect="1"/>
          </p:cNvPicPr>
          <p:nvPr/>
        </p:nvPicPr>
        <p:blipFill rotWithShape="1">
          <a:blip r:embed="rId2">
            <a:extLst>
              <a:ext uri="{28A0092B-C50C-407E-A947-70E740481C1C}">
                <a14:useLocalDpi xmlns:a14="http://schemas.microsoft.com/office/drawing/2010/main" val="0"/>
              </a:ext>
            </a:extLst>
          </a:blip>
          <a:srcRect t="11361" b="17434"/>
          <a:stretch/>
        </p:blipFill>
        <p:spPr>
          <a:xfrm>
            <a:off x="-1" y="-1"/>
            <a:ext cx="12192001" cy="4883281"/>
          </a:xfrm>
          <a:prstGeom prst="rect">
            <a:avLst/>
          </a:prstGeom>
        </p:spPr>
      </p:pic>
      <p:sp>
        <p:nvSpPr>
          <p:cNvPr id="19" name="Freeform 9">
            <a:extLst>
              <a:ext uri="{FF2B5EF4-FFF2-40B4-BE49-F238E27FC236}">
                <a16:creationId xmlns:a16="http://schemas.microsoft.com/office/drawing/2014/main" id="{AFB83730-58A8-42CA-90B3-5D5D2D1B0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68A5B-19B7-892A-D206-7C0CE771DEF4}"/>
              </a:ext>
            </a:extLst>
          </p:cNvPr>
          <p:cNvSpPr>
            <a:spLocks noGrp="1"/>
          </p:cNvSpPr>
          <p:nvPr>
            <p:ph type="ctrTitle"/>
          </p:nvPr>
        </p:nvSpPr>
        <p:spPr>
          <a:xfrm>
            <a:off x="812788" y="4895558"/>
            <a:ext cx="10572000" cy="779529"/>
          </a:xfrm>
        </p:spPr>
        <p:txBody>
          <a:bodyPr>
            <a:normAutofit/>
          </a:bodyPr>
          <a:lstStyle/>
          <a:p>
            <a:r>
              <a:rPr lang="en-US" sz="4000"/>
              <a:t>Cooktastrophe</a:t>
            </a:r>
            <a:endParaRPr lang="en-IE" sz="4000"/>
          </a:p>
        </p:txBody>
      </p:sp>
      <p:sp>
        <p:nvSpPr>
          <p:cNvPr id="3" name="Subtitle 2">
            <a:extLst>
              <a:ext uri="{FF2B5EF4-FFF2-40B4-BE49-F238E27FC236}">
                <a16:creationId xmlns:a16="http://schemas.microsoft.com/office/drawing/2014/main" id="{2BC3F00D-C13C-DA3C-79BB-0B8F9090EA4F}"/>
              </a:ext>
            </a:extLst>
          </p:cNvPr>
          <p:cNvSpPr>
            <a:spLocks noGrp="1"/>
          </p:cNvSpPr>
          <p:nvPr>
            <p:ph type="subTitle" idx="1"/>
          </p:nvPr>
        </p:nvSpPr>
        <p:spPr>
          <a:xfrm>
            <a:off x="810001" y="5594109"/>
            <a:ext cx="10572000" cy="779529"/>
          </a:xfrm>
        </p:spPr>
        <p:txBody>
          <a:bodyPr>
            <a:noAutofit/>
          </a:bodyPr>
          <a:lstStyle/>
          <a:p>
            <a:pPr>
              <a:lnSpc>
                <a:spcPct val="90000"/>
              </a:lnSpc>
            </a:pPr>
            <a:r>
              <a:rPr lang="en-US" dirty="0"/>
              <a:t>A VR Gaming Experience</a:t>
            </a:r>
          </a:p>
          <a:p>
            <a:pPr>
              <a:lnSpc>
                <a:spcPct val="90000"/>
              </a:lnSpc>
            </a:pPr>
            <a:r>
              <a:rPr lang="en-US" dirty="0"/>
              <a:t>By Aisha, Jane, Karl and </a:t>
            </a:r>
            <a:r>
              <a:rPr lang="en-US" dirty="0" err="1"/>
              <a:t>Tadhg</a:t>
            </a:r>
            <a:endParaRPr lang="en-IE" dirty="0"/>
          </a:p>
        </p:txBody>
      </p:sp>
    </p:spTree>
    <p:extLst>
      <p:ext uri="{BB962C8B-B14F-4D97-AF65-F5344CB8AC3E}">
        <p14:creationId xmlns:p14="http://schemas.microsoft.com/office/powerpoint/2010/main" val="857268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A0F5B5-0E07-678F-085D-D77F6EE7F9D0}"/>
              </a:ext>
            </a:extLst>
          </p:cNvPr>
          <p:cNvSpPr>
            <a:spLocks noGrp="1"/>
          </p:cNvSpPr>
          <p:nvPr>
            <p:ph type="title"/>
          </p:nvPr>
        </p:nvSpPr>
        <p:spPr>
          <a:xfrm>
            <a:off x="451515" y="1734857"/>
            <a:ext cx="3765483" cy="3388287"/>
          </a:xfrm>
        </p:spPr>
        <p:txBody>
          <a:bodyPr anchor="ctr">
            <a:normAutofit/>
          </a:bodyPr>
          <a:lstStyle/>
          <a:p>
            <a:r>
              <a:rPr lang="en-US"/>
              <a:t>Application Idea</a:t>
            </a:r>
            <a:endParaRPr lang="en-IE"/>
          </a:p>
        </p:txBody>
      </p:sp>
      <p:sp>
        <p:nvSpPr>
          <p:cNvPr id="3" name="Content Placeholder 2">
            <a:extLst>
              <a:ext uri="{FF2B5EF4-FFF2-40B4-BE49-F238E27FC236}">
                <a16:creationId xmlns:a16="http://schemas.microsoft.com/office/drawing/2014/main" id="{F95A20F0-3876-1F8B-4427-44938C878A5B}"/>
              </a:ext>
            </a:extLst>
          </p:cNvPr>
          <p:cNvSpPr>
            <a:spLocks noGrp="1"/>
          </p:cNvSpPr>
          <p:nvPr>
            <p:ph idx="1"/>
          </p:nvPr>
        </p:nvSpPr>
        <p:spPr>
          <a:xfrm>
            <a:off x="6008068" y="978993"/>
            <a:ext cx="5365218" cy="4900014"/>
          </a:xfrm>
          <a:effectLst/>
        </p:spPr>
        <p:txBody>
          <a:bodyPr vert="horz" lIns="91440" tIns="45720" rIns="91440" bIns="45720" rtlCol="0">
            <a:normAutofit/>
          </a:bodyPr>
          <a:lstStyle/>
          <a:p>
            <a:pPr>
              <a:lnSpc>
                <a:spcPct val="90000"/>
              </a:lnSpc>
            </a:pPr>
            <a:r>
              <a:rPr lang="en-US" dirty="0"/>
              <a:t>For our team project application idea, we produced the idea for a VR game which we have entitled “</a:t>
            </a:r>
            <a:r>
              <a:rPr lang="en-US" dirty="0" err="1"/>
              <a:t>Cooktastrophe</a:t>
            </a:r>
            <a:r>
              <a:rPr lang="en-US" dirty="0"/>
              <a:t>”.</a:t>
            </a:r>
          </a:p>
          <a:p>
            <a:pPr>
              <a:lnSpc>
                <a:spcPct val="90000"/>
              </a:lnSpc>
            </a:pPr>
            <a:r>
              <a:rPr lang="en-US" dirty="0"/>
              <a:t>This idea was born after brainstorming ideas for an application or game that we hoped everyone would be able to use.</a:t>
            </a:r>
          </a:p>
          <a:p>
            <a:pPr>
              <a:lnSpc>
                <a:spcPct val="90000"/>
              </a:lnSpc>
            </a:pPr>
            <a:r>
              <a:rPr lang="en-US" dirty="0"/>
              <a:t>We modelled it in the style of classic cooking and restaurant games like “Cooking Mama”, “Papa’s Pizzeria” and “Plate Up”.</a:t>
            </a:r>
          </a:p>
          <a:p>
            <a:pPr>
              <a:lnSpc>
                <a:spcPct val="90000"/>
              </a:lnSpc>
            </a:pPr>
            <a:r>
              <a:rPr lang="en-US" dirty="0"/>
              <a:t>We wanted it to be the kind of game that anybody and everybody could enjoy like Wii Sports where the whole family can get involved and the overall difficulty of the game isn’t too hard and it’s a relatively easy concept to understand. </a:t>
            </a:r>
          </a:p>
        </p:txBody>
      </p:sp>
    </p:spTree>
    <p:extLst>
      <p:ext uri="{BB962C8B-B14F-4D97-AF65-F5344CB8AC3E}">
        <p14:creationId xmlns:p14="http://schemas.microsoft.com/office/powerpoint/2010/main" val="14610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BA9F-4A39-CC4E-18B7-88CA7F842CA7}"/>
              </a:ext>
            </a:extLst>
          </p:cNvPr>
          <p:cNvSpPr>
            <a:spLocks noGrp="1"/>
          </p:cNvSpPr>
          <p:nvPr>
            <p:ph type="title"/>
          </p:nvPr>
        </p:nvSpPr>
        <p:spPr>
          <a:xfrm>
            <a:off x="810000" y="447188"/>
            <a:ext cx="10571998" cy="970450"/>
          </a:xfrm>
        </p:spPr>
        <p:txBody>
          <a:bodyPr>
            <a:normAutofit/>
          </a:bodyPr>
          <a:lstStyle/>
          <a:p>
            <a:r>
              <a:rPr lang="en-US"/>
              <a:t>Stylization choice</a:t>
            </a:r>
          </a:p>
        </p:txBody>
      </p:sp>
      <p:sp>
        <p:nvSpPr>
          <p:cNvPr id="3" name="Content Placeholder 2">
            <a:extLst>
              <a:ext uri="{FF2B5EF4-FFF2-40B4-BE49-F238E27FC236}">
                <a16:creationId xmlns:a16="http://schemas.microsoft.com/office/drawing/2014/main" id="{D97207CC-86E1-BEB7-7387-70C5884C8605}"/>
              </a:ext>
            </a:extLst>
          </p:cNvPr>
          <p:cNvSpPr>
            <a:spLocks noGrp="1"/>
          </p:cNvSpPr>
          <p:nvPr>
            <p:ph idx="1"/>
          </p:nvPr>
        </p:nvSpPr>
        <p:spPr>
          <a:xfrm>
            <a:off x="818713" y="2413000"/>
            <a:ext cx="7199220" cy="3632200"/>
          </a:xfrm>
        </p:spPr>
        <p:txBody>
          <a:bodyPr vert="horz" lIns="91440" tIns="45720" rIns="91440" bIns="45720" rtlCol="0">
            <a:normAutofit/>
          </a:bodyPr>
          <a:lstStyle/>
          <a:p>
            <a:pPr>
              <a:lnSpc>
                <a:spcPct val="90000"/>
              </a:lnSpc>
            </a:pPr>
            <a:r>
              <a:rPr lang="en-US" sz="1500" dirty="0"/>
              <a:t>We decided to go with a simple voxel art style mainly for it being a fairly easy way to make simple yet appealing objects that would catch the players eye but not so it would be distracting as a result.</a:t>
            </a:r>
          </a:p>
          <a:p>
            <a:pPr>
              <a:lnSpc>
                <a:spcPct val="90000"/>
              </a:lnSpc>
            </a:pPr>
            <a:r>
              <a:rPr lang="en-US" sz="1500" dirty="0"/>
              <a:t>The </a:t>
            </a:r>
            <a:r>
              <a:rPr lang="en-US" sz="1500" dirty="0" err="1"/>
              <a:t>colour</a:t>
            </a:r>
            <a:r>
              <a:rPr lang="en-US" sz="1500" dirty="0"/>
              <a:t> choice was rather simple because we were going for a bright and bubbly atmosphere for our game, this way it will be appealing to most audiences.</a:t>
            </a:r>
          </a:p>
          <a:p>
            <a:pPr>
              <a:lnSpc>
                <a:spcPct val="90000"/>
              </a:lnSpc>
            </a:pPr>
            <a:r>
              <a:rPr lang="en-US" sz="1500" dirty="0"/>
              <a:t>With cute, retro style graphics, a calm, simple </a:t>
            </a:r>
            <a:r>
              <a:rPr lang="en-US" sz="1500" dirty="0" err="1"/>
              <a:t>colour</a:t>
            </a:r>
            <a:r>
              <a:rPr lang="en-US" sz="1500" dirty="0"/>
              <a:t> palette and light upbeat music we wanted it to have a nostalgic feel with added elements of modern games such as Minecraft. We wanted the main charm of </a:t>
            </a:r>
            <a:r>
              <a:rPr lang="en-US" sz="1500" dirty="0" err="1"/>
              <a:t>Cooktastrophe</a:t>
            </a:r>
            <a:r>
              <a:rPr lang="en-US" sz="1500" dirty="0"/>
              <a:t> to be its simplicity yet enjoyability.</a:t>
            </a:r>
          </a:p>
          <a:p>
            <a:pPr>
              <a:lnSpc>
                <a:spcPct val="90000"/>
              </a:lnSpc>
            </a:pPr>
            <a:r>
              <a:rPr lang="en-US" sz="1500" dirty="0"/>
              <a:t>The software we use is called </a:t>
            </a:r>
            <a:r>
              <a:rPr lang="en-US" sz="1500" dirty="0" err="1"/>
              <a:t>Blockbench</a:t>
            </a:r>
            <a:r>
              <a:rPr lang="en-US" sz="1500" dirty="0"/>
              <a:t>, </a:t>
            </a:r>
            <a:r>
              <a:rPr lang="en-US" sz="1500" dirty="0" err="1"/>
              <a:t>Blockbench</a:t>
            </a:r>
            <a:r>
              <a:rPr lang="en-US" sz="1500" dirty="0"/>
              <a:t> is mostly used for simple cube shapes but does have more complicated “Mesh” features for other shapes, Fun fact this is the same software that Minecraft uses for their models and blocks</a:t>
            </a:r>
            <a:r>
              <a:rPr lang="en-US" sz="1500"/>
              <a:t>. </a:t>
            </a:r>
            <a:endParaRPr lang="en-US" sz="1500" dirty="0"/>
          </a:p>
        </p:txBody>
      </p:sp>
      <p:pic>
        <p:nvPicPr>
          <p:cNvPr id="1026" name="Picture 2">
            <a:extLst>
              <a:ext uri="{FF2B5EF4-FFF2-40B4-BE49-F238E27FC236}">
                <a16:creationId xmlns:a16="http://schemas.microsoft.com/office/drawing/2014/main" id="{7E67CB98-0FE4-044A-3F71-3E22D3B8B7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5618"/>
          <a:stretch/>
        </p:blipFill>
        <p:spPr bwMode="auto">
          <a:xfrm>
            <a:off x="8466138" y="2413000"/>
            <a:ext cx="2915860" cy="3628362"/>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77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C633CD-798F-EF85-B4DD-8385CE65FB6C}"/>
              </a:ext>
            </a:extLst>
          </p:cNvPr>
          <p:cNvSpPr>
            <a:spLocks noGrp="1"/>
          </p:cNvSpPr>
          <p:nvPr>
            <p:ph type="title"/>
          </p:nvPr>
        </p:nvSpPr>
        <p:spPr>
          <a:xfrm>
            <a:off x="451515" y="1734857"/>
            <a:ext cx="3765483" cy="3388287"/>
          </a:xfrm>
        </p:spPr>
        <p:txBody>
          <a:bodyPr anchor="ctr">
            <a:normAutofit/>
          </a:bodyPr>
          <a:lstStyle/>
          <a:p>
            <a:r>
              <a:rPr lang="en-US"/>
              <a:t>Business plan</a:t>
            </a:r>
            <a:endParaRPr lang="en-IE"/>
          </a:p>
        </p:txBody>
      </p:sp>
      <p:sp>
        <p:nvSpPr>
          <p:cNvPr id="3" name="Content Placeholder 2">
            <a:extLst>
              <a:ext uri="{FF2B5EF4-FFF2-40B4-BE49-F238E27FC236}">
                <a16:creationId xmlns:a16="http://schemas.microsoft.com/office/drawing/2014/main" id="{1F21CE38-F326-9230-6174-0630D0923D59}"/>
              </a:ext>
            </a:extLst>
          </p:cNvPr>
          <p:cNvSpPr>
            <a:spLocks noGrp="1"/>
          </p:cNvSpPr>
          <p:nvPr>
            <p:ph idx="1"/>
          </p:nvPr>
        </p:nvSpPr>
        <p:spPr>
          <a:xfrm>
            <a:off x="6008068" y="978993"/>
            <a:ext cx="5365218" cy="4900014"/>
          </a:xfrm>
          <a:effectLst/>
        </p:spPr>
        <p:txBody>
          <a:bodyPr vert="horz" lIns="91440" tIns="45720" rIns="91440" bIns="45720" rtlCol="0">
            <a:normAutofit/>
          </a:bodyPr>
          <a:lstStyle/>
          <a:p>
            <a:pPr>
              <a:lnSpc>
                <a:spcPct val="90000"/>
              </a:lnSpc>
            </a:pPr>
            <a:r>
              <a:rPr lang="en-US" sz="1700"/>
              <a:t>:Initially we release the game on Steam, Along with a free trial so people can try the game and see if they want to buy it.</a:t>
            </a:r>
          </a:p>
          <a:p>
            <a:pPr>
              <a:lnSpc>
                <a:spcPct val="90000"/>
              </a:lnSpc>
            </a:pPr>
            <a:r>
              <a:rPr lang="en-US" sz="1700"/>
              <a:t>:If sales are to a satisfactory degree we can also push the game onto other platforms such as PlayStation and Xbox.</a:t>
            </a:r>
          </a:p>
          <a:p>
            <a:pPr>
              <a:lnSpc>
                <a:spcPct val="90000"/>
              </a:lnSpc>
            </a:pPr>
            <a:r>
              <a:rPr lang="en-US" sz="1700"/>
              <a:t>:In the future we can have Downloadable content for our game and In game timed events for specific dishes themed around said time like Christmas can have turkey etc.</a:t>
            </a:r>
          </a:p>
          <a:p>
            <a:pPr>
              <a:lnSpc>
                <a:spcPct val="90000"/>
              </a:lnSpc>
            </a:pPr>
            <a:r>
              <a:rPr lang="en-US" sz="1700"/>
              <a:t>:Selling a special collectors bundle that could contain the game, A specialized artbook, and a download code for the soundtrack along with some special cosmetics for your kitchen.</a:t>
            </a:r>
          </a:p>
          <a:p>
            <a:pPr>
              <a:lnSpc>
                <a:spcPct val="90000"/>
              </a:lnSpc>
            </a:pPr>
            <a:r>
              <a:rPr lang="en-US" sz="1700"/>
              <a:t>:Possibly for the future we can make more kitchen layouts and paid cosmetics for changing the style of your kitchen.</a:t>
            </a:r>
          </a:p>
        </p:txBody>
      </p:sp>
    </p:spTree>
    <p:extLst>
      <p:ext uri="{BB962C8B-B14F-4D97-AF65-F5344CB8AC3E}">
        <p14:creationId xmlns:p14="http://schemas.microsoft.com/office/powerpoint/2010/main" val="2044455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1DF4-7A4F-A9FB-CFAE-E3450A341430}"/>
              </a:ext>
            </a:extLst>
          </p:cNvPr>
          <p:cNvSpPr>
            <a:spLocks noGrp="1"/>
          </p:cNvSpPr>
          <p:nvPr>
            <p:ph type="title"/>
          </p:nvPr>
        </p:nvSpPr>
        <p:spPr/>
        <p:txBody>
          <a:bodyPr>
            <a:normAutofit/>
          </a:bodyPr>
          <a:lstStyle/>
          <a:p>
            <a:r>
              <a:rPr lang="en-US"/>
              <a:t>Technologies, software and tools </a:t>
            </a:r>
            <a:endParaRPr lang="en-IE"/>
          </a:p>
        </p:txBody>
      </p:sp>
      <p:sp>
        <p:nvSpPr>
          <p:cNvPr id="3" name="Content Placeholder 2">
            <a:extLst>
              <a:ext uri="{FF2B5EF4-FFF2-40B4-BE49-F238E27FC236}">
                <a16:creationId xmlns:a16="http://schemas.microsoft.com/office/drawing/2014/main" id="{3F2DF36B-F442-9280-6EA2-BB075B2AAAF3}"/>
              </a:ext>
            </a:extLst>
          </p:cNvPr>
          <p:cNvSpPr>
            <a:spLocks noGrp="1"/>
          </p:cNvSpPr>
          <p:nvPr>
            <p:ph idx="1"/>
          </p:nvPr>
        </p:nvSpPr>
        <p:spPr/>
        <p:txBody>
          <a:bodyPr>
            <a:normAutofit/>
          </a:bodyPr>
          <a:lstStyle/>
          <a:p>
            <a:r>
              <a:rPr lang="en-US" sz="1600"/>
              <a:t>The technologies software and tools being used for this project are</a:t>
            </a:r>
            <a:r>
              <a:rPr lang="en-IE" sz="1600"/>
              <a:t>:</a:t>
            </a:r>
          </a:p>
          <a:p>
            <a:r>
              <a:rPr lang="en-IE" sz="1600"/>
              <a:t>VR Headsets (To play the game)</a:t>
            </a:r>
          </a:p>
          <a:p>
            <a:r>
              <a:rPr lang="en-IE" sz="1600"/>
              <a:t>C#(</a:t>
            </a:r>
            <a:r>
              <a:rPr lang="en-IE" sz="1600" err="1"/>
              <a:t>Csharp</a:t>
            </a:r>
            <a:r>
              <a:rPr lang="en-IE" sz="1600"/>
              <a:t> for the coding of the game)</a:t>
            </a:r>
          </a:p>
          <a:p>
            <a:r>
              <a:rPr lang="en-IE" sz="1600"/>
              <a:t>Unity(For the making of the game scenes, importing objects, overall look)</a:t>
            </a:r>
          </a:p>
          <a:p>
            <a:r>
              <a:rPr lang="en-IE" sz="1600" err="1"/>
              <a:t>Blockbench</a:t>
            </a:r>
            <a:r>
              <a:rPr lang="en-IE" sz="1600"/>
              <a:t>(Used for creating objects within the game)</a:t>
            </a:r>
          </a:p>
          <a:p>
            <a:r>
              <a:rPr lang="en-IE" sz="1600" err="1"/>
              <a:t>Github</a:t>
            </a:r>
            <a:r>
              <a:rPr lang="en-IE" sz="1600"/>
              <a:t>(For sharing and editing files between the group members)</a:t>
            </a:r>
          </a:p>
          <a:p>
            <a:r>
              <a:rPr lang="en-IE" sz="1600"/>
              <a:t>Word(Writing up files such as the specification requirements)</a:t>
            </a:r>
          </a:p>
          <a:p>
            <a:r>
              <a:rPr lang="en-IE" sz="1600"/>
              <a:t>PowerPoint(For creating our mid-point and final presentations)</a:t>
            </a:r>
          </a:p>
          <a:p>
            <a:r>
              <a:rPr lang="en-IE" sz="1600"/>
              <a:t>Visual Studio Code(Text editor used for code)</a:t>
            </a:r>
          </a:p>
          <a:p>
            <a:endParaRPr lang="en-US"/>
          </a:p>
        </p:txBody>
      </p:sp>
    </p:spTree>
    <p:extLst>
      <p:ext uri="{BB962C8B-B14F-4D97-AF65-F5344CB8AC3E}">
        <p14:creationId xmlns:p14="http://schemas.microsoft.com/office/powerpoint/2010/main" val="235638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7F12F-D766-8144-A94C-F994F94623CF}"/>
              </a:ext>
            </a:extLst>
          </p:cNvPr>
          <p:cNvSpPr>
            <a:spLocks noGrp="1"/>
          </p:cNvSpPr>
          <p:nvPr>
            <p:ph type="title"/>
          </p:nvPr>
        </p:nvSpPr>
        <p:spPr/>
        <p:txBody>
          <a:bodyPr>
            <a:normAutofit/>
          </a:bodyPr>
          <a:lstStyle/>
          <a:p>
            <a:r>
              <a:rPr lang="en-US"/>
              <a:t>Progress plan &amp; current progress</a:t>
            </a:r>
            <a:endParaRPr lang="en-IE"/>
          </a:p>
        </p:txBody>
      </p:sp>
      <p:sp>
        <p:nvSpPr>
          <p:cNvPr id="3" name="Content Placeholder 2">
            <a:extLst>
              <a:ext uri="{FF2B5EF4-FFF2-40B4-BE49-F238E27FC236}">
                <a16:creationId xmlns:a16="http://schemas.microsoft.com/office/drawing/2014/main" id="{DE4D419B-83D7-C994-8DF6-8C5B2DDA47D4}"/>
              </a:ext>
            </a:extLst>
          </p:cNvPr>
          <p:cNvSpPr>
            <a:spLocks noGrp="1"/>
          </p:cNvSpPr>
          <p:nvPr>
            <p:ph idx="1"/>
          </p:nvPr>
        </p:nvSpPr>
        <p:spPr/>
        <p:txBody>
          <a:bodyPr>
            <a:normAutofit/>
          </a:bodyPr>
          <a:lstStyle/>
          <a:p>
            <a:r>
              <a:rPr lang="en-GB" sz="1600" dirty="0"/>
              <a:t>Up to this point we have managed to do…</a:t>
            </a:r>
          </a:p>
          <a:p>
            <a:endParaRPr lang="en-IE" sz="1600" dirty="0"/>
          </a:p>
        </p:txBody>
      </p:sp>
    </p:spTree>
    <p:extLst>
      <p:ext uri="{BB962C8B-B14F-4D97-AF65-F5344CB8AC3E}">
        <p14:creationId xmlns:p14="http://schemas.microsoft.com/office/powerpoint/2010/main" val="1753628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EE7D-7E84-194F-99BC-ACBC388C5616}"/>
              </a:ext>
            </a:extLst>
          </p:cNvPr>
          <p:cNvSpPr>
            <a:spLocks noGrp="1"/>
          </p:cNvSpPr>
          <p:nvPr>
            <p:ph type="title"/>
          </p:nvPr>
        </p:nvSpPr>
        <p:spPr/>
        <p:txBody>
          <a:bodyPr/>
          <a:lstStyle/>
          <a:p>
            <a:r>
              <a:rPr lang="en-US"/>
              <a:t>Challenges we’ve faced</a:t>
            </a:r>
            <a:endParaRPr lang="en-IE"/>
          </a:p>
        </p:txBody>
      </p:sp>
      <p:sp>
        <p:nvSpPr>
          <p:cNvPr id="3" name="Content Placeholder 2">
            <a:extLst>
              <a:ext uri="{FF2B5EF4-FFF2-40B4-BE49-F238E27FC236}">
                <a16:creationId xmlns:a16="http://schemas.microsoft.com/office/drawing/2014/main" id="{F2CB2395-2F01-DB37-5DFF-5CDC424AA123}"/>
              </a:ext>
            </a:extLst>
          </p:cNvPr>
          <p:cNvSpPr>
            <a:spLocks noGrp="1"/>
          </p:cNvSpPr>
          <p:nvPr>
            <p:ph idx="1"/>
          </p:nvPr>
        </p:nvSpPr>
        <p:spPr>
          <a:xfrm>
            <a:off x="818712" y="2222287"/>
            <a:ext cx="10554574" cy="4324428"/>
          </a:xfrm>
        </p:spPr>
        <p:txBody>
          <a:bodyPr>
            <a:normAutofit/>
          </a:bodyPr>
          <a:lstStyle/>
          <a:p>
            <a:r>
              <a:rPr lang="en-US" sz="1600" dirty="0"/>
              <a:t>Some challenges we have faced as a group is the fact we needed to learn how to use unity effectively, 3 out of 4 of us have never touched Unity before, Fortunately </a:t>
            </a:r>
            <a:r>
              <a:rPr lang="en-US" sz="1600" dirty="0" err="1"/>
              <a:t>Tadhg</a:t>
            </a:r>
            <a:r>
              <a:rPr lang="en-US" sz="1600" dirty="0"/>
              <a:t> is very well versed in </a:t>
            </a:r>
            <a:r>
              <a:rPr lang="en-US" sz="1600" dirty="0" err="1"/>
              <a:t>Csharp</a:t>
            </a:r>
            <a:r>
              <a:rPr lang="en-US" sz="1600" dirty="0"/>
              <a:t> and has been teaching us how to use Unity and how to code in </a:t>
            </a:r>
            <a:r>
              <a:rPr lang="en-US" sz="1600" dirty="0" err="1"/>
              <a:t>Csharp</a:t>
            </a:r>
            <a:r>
              <a:rPr lang="en-US" sz="1600" dirty="0"/>
              <a:t>.</a:t>
            </a:r>
          </a:p>
          <a:p>
            <a:r>
              <a:rPr lang="en-US" sz="1600" dirty="0"/>
              <a:t>Next up was designing our Game, as previously mentioned we use </a:t>
            </a:r>
            <a:r>
              <a:rPr lang="en-US" sz="1600" dirty="0" err="1"/>
              <a:t>Blockbench</a:t>
            </a:r>
            <a:r>
              <a:rPr lang="en-US" sz="1600" dirty="0"/>
              <a:t> for our design needs, This was mostly for Karl since he is the one who is making most of the models for the game but we all needed to learn it since we have all been making models for this project.</a:t>
            </a:r>
          </a:p>
          <a:p>
            <a:r>
              <a:rPr lang="en-US" sz="1600" dirty="0"/>
              <a:t>A large problem is that there is only one of us that can test the gameplay because Out of the four of us </a:t>
            </a:r>
            <a:r>
              <a:rPr lang="en-US" sz="1600" dirty="0" err="1"/>
              <a:t>Tadhg</a:t>
            </a:r>
            <a:r>
              <a:rPr lang="en-US" sz="1600" dirty="0"/>
              <a:t> is the only one with a VR headset since the game is strictly in VR.</a:t>
            </a:r>
          </a:p>
          <a:p>
            <a:endParaRPr lang="en-US" sz="1600" dirty="0"/>
          </a:p>
          <a:p>
            <a:endParaRPr lang="en-US" sz="1600" dirty="0"/>
          </a:p>
        </p:txBody>
      </p:sp>
    </p:spTree>
    <p:extLst>
      <p:ext uri="{BB962C8B-B14F-4D97-AF65-F5344CB8AC3E}">
        <p14:creationId xmlns:p14="http://schemas.microsoft.com/office/powerpoint/2010/main" val="313507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90C1-D5BB-1778-DCD4-5CA5E415BC33}"/>
              </a:ext>
            </a:extLst>
          </p:cNvPr>
          <p:cNvSpPr>
            <a:spLocks noGrp="1"/>
          </p:cNvSpPr>
          <p:nvPr>
            <p:ph type="title"/>
          </p:nvPr>
        </p:nvSpPr>
        <p:spPr/>
        <p:txBody>
          <a:bodyPr/>
          <a:lstStyle/>
          <a:p>
            <a:r>
              <a:rPr lang="en-US"/>
              <a:t>Q and A Session</a:t>
            </a:r>
            <a:endParaRPr lang="en-IE"/>
          </a:p>
        </p:txBody>
      </p:sp>
      <p:sp>
        <p:nvSpPr>
          <p:cNvPr id="3" name="Content Placeholder 2">
            <a:extLst>
              <a:ext uri="{FF2B5EF4-FFF2-40B4-BE49-F238E27FC236}">
                <a16:creationId xmlns:a16="http://schemas.microsoft.com/office/drawing/2014/main" id="{F7DA96F6-42CC-1D32-B4E9-7817CBFE9486}"/>
              </a:ext>
            </a:extLst>
          </p:cNvPr>
          <p:cNvSpPr>
            <a:spLocks noGrp="1"/>
          </p:cNvSpPr>
          <p:nvPr>
            <p:ph idx="1"/>
          </p:nvPr>
        </p:nvSpPr>
        <p:spPr/>
        <p:txBody>
          <a:bodyPr/>
          <a:lstStyle/>
          <a:p>
            <a:r>
              <a:rPr lang="en-US" dirty="0"/>
              <a:t>Thank you for listening!, Any questions?</a:t>
            </a:r>
            <a:endParaRPr lang="en-IE" dirty="0"/>
          </a:p>
        </p:txBody>
      </p:sp>
    </p:spTree>
    <p:extLst>
      <p:ext uri="{BB962C8B-B14F-4D97-AF65-F5344CB8AC3E}">
        <p14:creationId xmlns:p14="http://schemas.microsoft.com/office/powerpoint/2010/main" val="626750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0</TotalTime>
  <Words>722</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2</vt:lpstr>
      <vt:lpstr>Quotable</vt:lpstr>
      <vt:lpstr>Cooktastrophe</vt:lpstr>
      <vt:lpstr>Application Idea</vt:lpstr>
      <vt:lpstr>Stylization choice</vt:lpstr>
      <vt:lpstr>Business plan</vt:lpstr>
      <vt:lpstr>Technologies, software and tools </vt:lpstr>
      <vt:lpstr>Progress plan &amp; current progress</vt:lpstr>
      <vt:lpstr>Challenges we’ve faced</vt:lpstr>
      <vt:lpstr>Q and 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Cooktastrophe</dc:title>
  <dc:creator>Aisha Ntuli</dc:creator>
  <cp:lastModifiedBy>Karl Miller</cp:lastModifiedBy>
  <cp:revision>27</cp:revision>
  <dcterms:created xsi:type="dcterms:W3CDTF">2023-02-28T09:28:32Z</dcterms:created>
  <dcterms:modified xsi:type="dcterms:W3CDTF">2023-03-07T14:11:12Z</dcterms:modified>
</cp:coreProperties>
</file>