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5" r:id="rId2"/>
    <p:sldId id="259" r:id="rId3"/>
    <p:sldId id="260" r:id="rId4"/>
    <p:sldId id="261" r:id="rId5"/>
    <p:sldId id="262" r:id="rId6"/>
    <p:sldId id="263" r:id="rId7"/>
    <p:sldId id="267"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D3C9A4-65F5-49DF-8E54-C5D98D5E0B19}" v="3" dt="2023-04-23T21:01:3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p:scale>
          <a:sx n="66" d="100"/>
          <a:sy n="66" d="100"/>
        </p:scale>
        <p:origin x="69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a Ntuli" userId="9e3e1cbc-968a-4935-af00-6383e8da95d2" providerId="ADAL" clId="{BCD3C9A4-65F5-49DF-8E54-C5D98D5E0B19}"/>
    <pc:docChg chg="custSel addSld modSld">
      <pc:chgData name="Aisha Ntuli" userId="9e3e1cbc-968a-4935-af00-6383e8da95d2" providerId="ADAL" clId="{BCD3C9A4-65F5-49DF-8E54-C5D98D5E0B19}" dt="2023-04-23T21:02:15.093" v="140" actId="478"/>
      <pc:docMkLst>
        <pc:docMk/>
      </pc:docMkLst>
      <pc:sldChg chg="addSp delSp modSp add mod setBg">
        <pc:chgData name="Aisha Ntuli" userId="9e3e1cbc-968a-4935-af00-6383e8da95d2" providerId="ADAL" clId="{BCD3C9A4-65F5-49DF-8E54-C5D98D5E0B19}" dt="2023-04-23T21:01:12.134" v="99" actId="20577"/>
        <pc:sldMkLst>
          <pc:docMk/>
          <pc:sldMk cId="1295736513" sldId="266"/>
        </pc:sldMkLst>
        <pc:spChg chg="mod">
          <ac:chgData name="Aisha Ntuli" userId="9e3e1cbc-968a-4935-af00-6383e8da95d2" providerId="ADAL" clId="{BCD3C9A4-65F5-49DF-8E54-C5D98D5E0B19}" dt="2023-04-23T21:00:22.336" v="25" actId="26606"/>
          <ac:spMkLst>
            <pc:docMk/>
            <pc:sldMk cId="1295736513" sldId="266"/>
            <ac:spMk id="2" creationId="{569EEE7D-7E84-194F-99BC-ACBC388C5616}"/>
          </ac:spMkLst>
        </pc:spChg>
        <pc:spChg chg="del mod">
          <ac:chgData name="Aisha Ntuli" userId="9e3e1cbc-968a-4935-af00-6383e8da95d2" providerId="ADAL" clId="{BCD3C9A4-65F5-49DF-8E54-C5D98D5E0B19}" dt="2023-04-23T20:57:43.867" v="21" actId="931"/>
          <ac:spMkLst>
            <pc:docMk/>
            <pc:sldMk cId="1295736513" sldId="266"/>
            <ac:spMk id="3" creationId="{F2CB2395-2F01-DB37-5DFF-5CDC424AA123}"/>
          </ac:spMkLst>
        </pc:spChg>
        <pc:spChg chg="add mod">
          <ac:chgData name="Aisha Ntuli" userId="9e3e1cbc-968a-4935-af00-6383e8da95d2" providerId="ADAL" clId="{BCD3C9A4-65F5-49DF-8E54-C5D98D5E0B19}" dt="2023-04-23T21:01:12.134" v="99" actId="20577"/>
          <ac:spMkLst>
            <pc:docMk/>
            <pc:sldMk cId="1295736513" sldId="266"/>
            <ac:spMk id="9" creationId="{F88C0198-A905-66D3-F47B-3BCF5F1D1268}"/>
          </ac:spMkLst>
        </pc:spChg>
        <pc:picChg chg="add mod">
          <ac:chgData name="Aisha Ntuli" userId="9e3e1cbc-968a-4935-af00-6383e8da95d2" providerId="ADAL" clId="{BCD3C9A4-65F5-49DF-8E54-C5D98D5E0B19}" dt="2023-04-23T21:00:22.336" v="25" actId="26606"/>
          <ac:picMkLst>
            <pc:docMk/>
            <pc:sldMk cId="1295736513" sldId="266"/>
            <ac:picMk id="5" creationId="{89569E91-ECF3-E5F9-B6FE-6DE19AAA1A60}"/>
          </ac:picMkLst>
        </pc:picChg>
      </pc:sldChg>
      <pc:sldChg chg="delSp modSp add mod">
        <pc:chgData name="Aisha Ntuli" userId="9e3e1cbc-968a-4935-af00-6383e8da95d2" providerId="ADAL" clId="{BCD3C9A4-65F5-49DF-8E54-C5D98D5E0B19}" dt="2023-04-23T21:02:15.093" v="140" actId="478"/>
        <pc:sldMkLst>
          <pc:docMk/>
          <pc:sldMk cId="922989764" sldId="267"/>
        </pc:sldMkLst>
        <pc:spChg chg="mod">
          <ac:chgData name="Aisha Ntuli" userId="9e3e1cbc-968a-4935-af00-6383e8da95d2" providerId="ADAL" clId="{BCD3C9A4-65F5-49DF-8E54-C5D98D5E0B19}" dt="2023-04-23T21:01:52.946" v="137" actId="20577"/>
          <ac:spMkLst>
            <pc:docMk/>
            <pc:sldMk cId="922989764" sldId="267"/>
            <ac:spMk id="2" creationId="{B26290C1-D5BB-1778-DCD4-5CA5E415BC33}"/>
          </ac:spMkLst>
        </pc:spChg>
        <pc:spChg chg="del mod">
          <ac:chgData name="Aisha Ntuli" userId="9e3e1cbc-968a-4935-af00-6383e8da95d2" providerId="ADAL" clId="{BCD3C9A4-65F5-49DF-8E54-C5D98D5E0B19}" dt="2023-04-23T21:02:15.093" v="140" actId="478"/>
          <ac:spMkLst>
            <pc:docMk/>
            <pc:sldMk cId="922989764" sldId="267"/>
            <ac:spMk id="3" creationId="{F7DA96F6-42CC-1D32-B4E9-7817CBFE94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4/23/2023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4/23/2023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4/23/2023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280154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dirty="0"/>
              <a:t>Target Audience</a:t>
            </a:r>
            <a:endParaRPr lang="en-IE" dirty="0"/>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target audience as we also previously outlined in our application idea. We really wanted to create an application that could be enjoyed by all.</a:t>
            </a:r>
          </a:p>
          <a:p>
            <a:pPr>
              <a:lnSpc>
                <a:spcPct val="90000"/>
              </a:lnSpc>
            </a:pPr>
            <a:r>
              <a:rPr lang="en-US" dirty="0"/>
              <a:t>We wanted it to be the kind of game that anybody could easily understand and quickly learn how to play no matter their age. Such as Wii Sports, which is known for providing fun for all the family from ages 6+ which we have identified as one of our inspirations for the game.</a:t>
            </a:r>
          </a:p>
          <a:p>
            <a:pPr>
              <a:lnSpc>
                <a:spcPct val="90000"/>
              </a:lnSpc>
            </a:pPr>
            <a:r>
              <a:rPr lang="en-US" dirty="0"/>
              <a:t>Although VR headsets are typically not recommended for children under 12 years of age. So, we would place our age rating at 12+ but we hope for the game to be enjoyed by people of all ages.</a:t>
            </a:r>
          </a:p>
        </p:txBody>
      </p:sp>
    </p:spTree>
    <p:extLst>
      <p:ext uri="{BB962C8B-B14F-4D97-AF65-F5344CB8AC3E}">
        <p14:creationId xmlns:p14="http://schemas.microsoft.com/office/powerpoint/2010/main" val="1461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The technologies software and tools being used for this project are</a:t>
            </a:r>
            <a:r>
              <a:rPr lang="en-IE" sz="1600" dirty="0"/>
              <a:t>:</a:t>
            </a:r>
          </a:p>
          <a:p>
            <a:r>
              <a:rPr lang="en-IE" sz="1600" dirty="0"/>
              <a:t>Unity, the game engine our game is </a:t>
            </a:r>
            <a:r>
              <a:rPr lang="en-IE" sz="1600"/>
              <a:t>made with</a:t>
            </a:r>
            <a:endParaRPr lang="en-IE" sz="1600" dirty="0"/>
          </a:p>
          <a:p>
            <a:r>
              <a:rPr lang="en-IE" sz="1600" dirty="0"/>
              <a:t>C#, the programming language used to create Unity games</a:t>
            </a:r>
          </a:p>
          <a:p>
            <a:r>
              <a:rPr lang="en-IE" sz="1600" dirty="0"/>
              <a:t>Head-Mounted Displays (HMDs), the target hardware</a:t>
            </a:r>
          </a:p>
          <a:p>
            <a:r>
              <a:rPr lang="en-IE" sz="1600" dirty="0" err="1"/>
              <a:t>Blockbench</a:t>
            </a:r>
            <a:r>
              <a:rPr lang="en-IE" sz="1600" dirty="0"/>
              <a:t>, a voxel modelling software used for most in-game models</a:t>
            </a:r>
          </a:p>
          <a:p>
            <a:r>
              <a:rPr lang="en-IE" sz="1600" dirty="0"/>
              <a:t>Blender, a general-use modelling software used to animate a select few models</a:t>
            </a:r>
          </a:p>
          <a:p>
            <a:r>
              <a:rPr lang="en-IE" sz="1600" dirty="0"/>
              <a:t>Git and </a:t>
            </a:r>
            <a:r>
              <a:rPr lang="en-IE" sz="1600" dirty="0" err="1"/>
              <a:t>Github</a:t>
            </a:r>
            <a:r>
              <a:rPr lang="en-IE" sz="1600" dirty="0"/>
              <a:t>, the Version Control system used for file </a:t>
            </a:r>
            <a:br>
              <a:rPr lang="en-IE" sz="1600" dirty="0"/>
            </a:br>
            <a:r>
              <a:rPr lang="en-IE" sz="1600" dirty="0"/>
              <a:t>management between team members</a:t>
            </a:r>
            <a:endParaRPr lang="en-US" dirty="0"/>
          </a:p>
        </p:txBody>
      </p:sp>
      <p:pic>
        <p:nvPicPr>
          <p:cNvPr id="2050" name="Picture 2" descr="New Unity logo found in the latest 2021.2 beta : r/Unity3D">
            <a:extLst>
              <a:ext uri="{FF2B5EF4-FFF2-40B4-BE49-F238E27FC236}">
                <a16:creationId xmlns:a16="http://schemas.microsoft.com/office/drawing/2014/main" id="{A006B76E-49C7-6DD5-9423-78A1623F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890" y="195688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16D65A6-D123-2A29-E35A-CBF9C24C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447" y="4660687"/>
            <a:ext cx="1835285" cy="183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8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dirty="0"/>
              <a:t>Who Did What ?</a:t>
            </a:r>
            <a:endParaRPr lang="en-IE" dirty="0"/>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As we have mentioned previously Tadhg is our resident expert when it comes to creating and designing games and definitely spearheaded the majority of the coding and creation of the game in Unity and recording the demo videos.</a:t>
            </a:r>
          </a:p>
          <a:p>
            <a:r>
              <a:rPr lang="en-US" sz="1600" dirty="0"/>
              <a:t>Karl led us in the design area when it came to modelling in </a:t>
            </a:r>
            <a:r>
              <a:rPr lang="en-US" sz="1600" dirty="0" err="1"/>
              <a:t>Blockbench</a:t>
            </a:r>
            <a:r>
              <a:rPr lang="en-US" sz="1600" dirty="0"/>
              <a:t> and the overall look and feel for our game while also helping with documentation such as </a:t>
            </a:r>
            <a:r>
              <a:rPr lang="en-US" sz="1600" dirty="0" err="1"/>
              <a:t>Powerpoints</a:t>
            </a:r>
            <a:r>
              <a:rPr lang="en-US" sz="1600" dirty="0"/>
              <a:t>, diagram drawing, the wireframe and our initial project proposal.</a:t>
            </a:r>
          </a:p>
          <a:p>
            <a:r>
              <a:rPr lang="en-US" sz="1600" dirty="0"/>
              <a:t>Jane contributed to the project through writing up documentation, </a:t>
            </a:r>
            <a:r>
              <a:rPr lang="en-US" sz="1600" dirty="0" err="1"/>
              <a:t>Blockbench</a:t>
            </a:r>
            <a:r>
              <a:rPr lang="en-US" sz="1600" dirty="0"/>
              <a:t> modelling, diagram drawing and coding.</a:t>
            </a:r>
          </a:p>
          <a:p>
            <a:r>
              <a:rPr lang="en-US" sz="1600" dirty="0"/>
              <a:t>Aisha played her role by completing the technical report and other documentation write ups, </a:t>
            </a:r>
            <a:r>
              <a:rPr lang="en-US" sz="1600" dirty="0" err="1"/>
              <a:t>Blockbench</a:t>
            </a:r>
            <a:r>
              <a:rPr lang="en-US" sz="1600" dirty="0"/>
              <a:t> modelling, coding, diagram drawing, the idea sketchpad and </a:t>
            </a:r>
            <a:r>
              <a:rPr lang="en-US" sz="1600" dirty="0" err="1"/>
              <a:t>Powerpoints</a:t>
            </a:r>
            <a:r>
              <a:rPr lang="en-US" sz="1600" dirty="0"/>
              <a:t>.</a:t>
            </a:r>
          </a:p>
          <a:p>
            <a:endParaRPr lang="en-IE" sz="1600" dirty="0"/>
          </a:p>
        </p:txBody>
      </p:sp>
    </p:spTree>
    <p:extLst>
      <p:ext uri="{BB962C8B-B14F-4D97-AF65-F5344CB8AC3E}">
        <p14:creationId xmlns:p14="http://schemas.microsoft.com/office/powerpoint/2010/main" val="22154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dirty="0"/>
              <a:t>Challenges we’ve faced and how we’ve overcome them</a:t>
            </a:r>
            <a:endParaRPr lang="en-IE" dirty="0"/>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Tadhg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r>
              <a:rPr lang="en-US" sz="1600" dirty="0"/>
              <a:t>We had our fair share of challenges pop up but managed to get a handle on them through patience, understanding, time and practice. Whether that was through more practice with </a:t>
            </a:r>
            <a:r>
              <a:rPr lang="en-US" sz="1600" dirty="0" err="1"/>
              <a:t>Blockbench</a:t>
            </a:r>
            <a:r>
              <a:rPr lang="en-US" sz="1600" dirty="0"/>
              <a:t> or having Tadhg guide us through coding the game.</a:t>
            </a:r>
          </a:p>
        </p:txBody>
      </p:sp>
    </p:spTree>
    <p:extLst>
      <p:ext uri="{BB962C8B-B14F-4D97-AF65-F5344CB8AC3E}">
        <p14:creationId xmlns:p14="http://schemas.microsoft.com/office/powerpoint/2010/main" val="313507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dirty="0"/>
              <a:t>Pre-Recorded Demo Video</a:t>
            </a:r>
            <a:endParaRPr lang="en-IE" dirty="0"/>
          </a:p>
        </p:txBody>
      </p:sp>
    </p:spTree>
    <p:extLst>
      <p:ext uri="{BB962C8B-B14F-4D97-AF65-F5344CB8AC3E}">
        <p14:creationId xmlns:p14="http://schemas.microsoft.com/office/powerpoint/2010/main" val="92298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a:xfrm>
            <a:off x="810000" y="447188"/>
            <a:ext cx="10571998" cy="970450"/>
          </a:xfrm>
        </p:spPr>
        <p:txBody>
          <a:bodyPr>
            <a:normAutofit/>
          </a:bodyPr>
          <a:lstStyle/>
          <a:p>
            <a:r>
              <a:rPr lang="en-US" dirty="0"/>
              <a:t>Completed Testing</a:t>
            </a:r>
            <a:endParaRPr lang="en-IE" dirty="0"/>
          </a:p>
        </p:txBody>
      </p:sp>
      <p:sp>
        <p:nvSpPr>
          <p:cNvPr id="9" name="Content Placeholder 8">
            <a:extLst>
              <a:ext uri="{FF2B5EF4-FFF2-40B4-BE49-F238E27FC236}">
                <a16:creationId xmlns:a16="http://schemas.microsoft.com/office/drawing/2014/main" id="{F88C0198-A905-66D3-F47B-3BCF5F1D1268}"/>
              </a:ext>
            </a:extLst>
          </p:cNvPr>
          <p:cNvSpPr>
            <a:spLocks noGrp="1"/>
          </p:cNvSpPr>
          <p:nvPr>
            <p:ph idx="1"/>
          </p:nvPr>
        </p:nvSpPr>
        <p:spPr>
          <a:xfrm>
            <a:off x="818713" y="2413000"/>
            <a:ext cx="3835583" cy="3632200"/>
          </a:xfrm>
        </p:spPr>
        <p:txBody>
          <a:bodyPr>
            <a:normAutofit/>
          </a:bodyPr>
          <a:lstStyle/>
          <a:p>
            <a:r>
              <a:rPr lang="en-US" sz="1600" dirty="0"/>
              <a:t>Overview of completed successful tests</a:t>
            </a:r>
          </a:p>
          <a:p>
            <a:r>
              <a:rPr lang="en-US" sz="1600" dirty="0"/>
              <a:t>Live demonstration of unit tests</a:t>
            </a:r>
          </a:p>
        </p:txBody>
      </p:sp>
      <p:pic>
        <p:nvPicPr>
          <p:cNvPr id="5" name="Content Placeholder 4" descr="Text&#10;&#10;Description automatically generated">
            <a:extLst>
              <a:ext uri="{FF2B5EF4-FFF2-40B4-BE49-F238E27FC236}">
                <a16:creationId xmlns:a16="http://schemas.microsoft.com/office/drawing/2014/main" id="{89569E91-ECF3-E5F9-B6FE-6DE19AAA1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974" y="2413000"/>
            <a:ext cx="5039102"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29573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41</TotalTime>
  <Words>708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Cooktastrophe</vt:lpstr>
      <vt:lpstr>Application Idea</vt:lpstr>
      <vt:lpstr>Target Audience</vt:lpstr>
      <vt:lpstr>Technologies, software and tools </vt:lpstr>
      <vt:lpstr>Who Did What ?</vt:lpstr>
      <vt:lpstr>Challenges we’ve faced and how we’ve overcome them</vt:lpstr>
      <vt:lpstr>Pre-Recorded Demo Video</vt:lpstr>
      <vt:lpstr>Completed Testing</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Aisha Ntuli</cp:lastModifiedBy>
  <cp:revision>2</cp:revision>
  <dcterms:created xsi:type="dcterms:W3CDTF">2023-04-20T08:54:18Z</dcterms:created>
  <dcterms:modified xsi:type="dcterms:W3CDTF">2023-04-23T21:02:19Z</dcterms:modified>
</cp:coreProperties>
</file>