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AB52E-5142-4A9C-A82E-626202919B26}" v="8" dt="2023-03-07T14:19:47.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iller" userId="99e1c86748a52d01" providerId="LiveId" clId="{5DAAB52E-5142-4A9C-A82E-626202919B26}"/>
    <pc:docChg chg="modSld">
      <pc:chgData name="Karl Miller" userId="99e1c86748a52d01" providerId="LiveId" clId="{5DAAB52E-5142-4A9C-A82E-626202919B26}" dt="2023-03-07T14:39:40.220" v="34" actId="20577"/>
      <pc:docMkLst>
        <pc:docMk/>
      </pc:docMkLst>
      <pc:sldChg chg="addSp delSp modSp">
        <pc:chgData name="Karl Miller" userId="99e1c86748a52d01" providerId="LiveId" clId="{5DAAB52E-5142-4A9C-A82E-626202919B26}" dt="2023-03-07T14:19:47.657" v="8" actId="1076"/>
        <pc:sldMkLst>
          <pc:docMk/>
          <pc:sldMk cId="2356385291" sldId="259"/>
        </pc:sldMkLst>
        <pc:picChg chg="add mod">
          <ac:chgData name="Karl Miller" userId="99e1c86748a52d01" providerId="LiveId" clId="{5DAAB52E-5142-4A9C-A82E-626202919B26}" dt="2023-03-07T14:18:07.483" v="3" actId="1076"/>
          <ac:picMkLst>
            <pc:docMk/>
            <pc:sldMk cId="2356385291" sldId="259"/>
            <ac:picMk id="2050" creationId="{A006B76E-49C7-6DD5-9423-78A1623F355D}"/>
          </ac:picMkLst>
        </pc:picChg>
        <pc:picChg chg="add del">
          <ac:chgData name="Karl Miller" userId="99e1c86748a52d01" providerId="LiveId" clId="{5DAAB52E-5142-4A9C-A82E-626202919B26}" dt="2023-03-07T14:19:36.026" v="5"/>
          <ac:picMkLst>
            <pc:docMk/>
            <pc:sldMk cId="2356385291" sldId="259"/>
            <ac:picMk id="2052" creationId="{47F8A63F-7E52-7A46-B2DD-786A0D90A705}"/>
          </ac:picMkLst>
        </pc:picChg>
        <pc:picChg chg="add mod">
          <ac:chgData name="Karl Miller" userId="99e1c86748a52d01" providerId="LiveId" clId="{5DAAB52E-5142-4A9C-A82E-626202919B26}" dt="2023-03-07T14:19:47.657" v="8" actId="1076"/>
          <ac:picMkLst>
            <pc:docMk/>
            <pc:sldMk cId="2356385291" sldId="259"/>
            <ac:picMk id="2054" creationId="{C16D65A6-D123-2A29-E35A-CBF9C24CB332}"/>
          </ac:picMkLst>
        </pc:picChg>
      </pc:sldChg>
      <pc:sldChg chg="modSp mod">
        <pc:chgData name="Karl Miller" userId="99e1c86748a52d01" providerId="LiveId" clId="{5DAAB52E-5142-4A9C-A82E-626202919B26}" dt="2023-03-07T14:39:40.220" v="34" actId="20577"/>
        <pc:sldMkLst>
          <pc:docMk/>
          <pc:sldMk cId="1753628037" sldId="260"/>
        </pc:sldMkLst>
        <pc:spChg chg="mod">
          <ac:chgData name="Karl Miller" userId="99e1c86748a52d01" providerId="LiveId" clId="{5DAAB52E-5142-4A9C-A82E-626202919B26}" dt="2023-03-07T14:39:40.220" v="34" actId="20577"/>
          <ac:spMkLst>
            <pc:docMk/>
            <pc:sldMk cId="1753628037" sldId="260"/>
            <ac:spMk id="3" creationId="{DE4D419B-83D7-C994-8DF6-8C5B2DDA47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3/7/2023</a:t>
            </a:fld>
            <a:endParaRPr lang="en-US" spc="50"/>
          </a:p>
        </p:txBody>
      </p:sp>
      <p:sp>
        <p:nvSpPr>
          <p:cNvPr id="6" name="Footer Placeholder 5"/>
          <p:cNvSpPr>
            <a:spLocks noGrp="1"/>
          </p:cNvSpPr>
          <p:nvPr>
            <p:ph type="ftr" sz="quarter" idx="11"/>
          </p:nvPr>
        </p:nvSpPr>
        <p:spPr/>
        <p:txBody>
          <a:bodyPr/>
          <a:lstStyle/>
          <a:p>
            <a:endParaRPr lang="en-US" spc="5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231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3885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pPr algn="r"/>
            <a:fld id="{A37D6D71-8B28-4ED6-B932-04B197003D23}" type="datetimeFigureOut">
              <a:rPr lang="en-US" smtClean="0"/>
              <a:pPr algn="r"/>
              <a:t>3/7/2023</a:t>
            </a:fld>
            <a:endParaRPr lang="en-US" spc="50"/>
          </a:p>
        </p:txBody>
      </p:sp>
      <p:sp>
        <p:nvSpPr>
          <p:cNvPr id="3" name="Footer Placeholder 2"/>
          <p:cNvSpPr>
            <a:spLocks noGrp="1"/>
          </p:cNvSpPr>
          <p:nvPr>
            <p:ph type="ftr" sz="quarter" idx="11"/>
          </p:nvPr>
        </p:nvSpPr>
        <p:spPr/>
        <p:txBody>
          <a:bodyPr/>
          <a:lstStyle/>
          <a:p>
            <a:endParaRPr lang="en-US" spc="50"/>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58139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3955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0625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2350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2132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6857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4" name="Footer Placeholder 3"/>
          <p:cNvSpPr>
            <a:spLocks noGrp="1"/>
          </p:cNvSpPr>
          <p:nvPr>
            <p:ph type="ftr" sz="quarter" idx="11"/>
          </p:nvPr>
        </p:nvSpPr>
        <p:spPr/>
        <p:txBody>
          <a:bodyPr/>
          <a:lstStyle/>
          <a:p>
            <a:endParaRPr lang="en-US">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80629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3" name="Footer Placeholder 2"/>
          <p:cNvSpPr>
            <a:spLocks noGrp="1"/>
          </p:cNvSpPr>
          <p:nvPr>
            <p:ph type="ftr" sz="quarter" idx="11"/>
          </p:nvPr>
        </p:nvSpPr>
        <p:spPr/>
        <p:txBody>
          <a:bodyPr/>
          <a:lstStyle/>
          <a:p>
            <a:endParaRPr lang="en-US">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4580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7090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pPr algn="r"/>
            <a:fld id="{A37D6D71-8B28-4ED6-B932-04B197003D23}" type="datetimeFigureOut">
              <a:rPr lang="en-US" smtClean="0"/>
              <a:pPr algn="r"/>
              <a:t>3/7/2023</a:t>
            </a:fld>
            <a:endParaRPr lang="en-US" spc="50"/>
          </a:p>
        </p:txBody>
      </p:sp>
      <p:sp>
        <p:nvSpPr>
          <p:cNvPr id="6" name="Footer Placeholder 5"/>
          <p:cNvSpPr>
            <a:spLocks noGrp="1"/>
          </p:cNvSpPr>
          <p:nvPr>
            <p:ph type="ftr" sz="quarter" idx="11"/>
          </p:nvPr>
        </p:nvSpPr>
        <p:spPr>
          <a:xfrm>
            <a:off x="590396" y="6041362"/>
            <a:ext cx="3295413" cy="365125"/>
          </a:xfrm>
        </p:spPr>
        <p:txBody>
          <a:bodyPr/>
          <a:lstStyle/>
          <a:p>
            <a:endParaRPr lang="en-US" spc="50"/>
          </a:p>
        </p:txBody>
      </p:sp>
      <p:sp>
        <p:nvSpPr>
          <p:cNvPr id="7" name="Slide Number Placeholder 6"/>
          <p:cNvSpPr>
            <a:spLocks noGrp="1"/>
          </p:cNvSpPr>
          <p:nvPr>
            <p:ph type="sldNum" sz="quarter" idx="12"/>
          </p:nvPr>
        </p:nvSpPr>
        <p:spPr>
          <a:xfrm>
            <a:off x="4862689" y="5915888"/>
            <a:ext cx="1062155" cy="490599"/>
          </a:xfrm>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503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3/7/2023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14610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A9F-4A39-CC4E-18B7-88CA7F842CA7}"/>
              </a:ext>
            </a:extLst>
          </p:cNvPr>
          <p:cNvSpPr>
            <a:spLocks noGrp="1"/>
          </p:cNvSpPr>
          <p:nvPr>
            <p:ph type="title"/>
          </p:nvPr>
        </p:nvSpPr>
        <p:spPr>
          <a:xfrm>
            <a:off x="810000" y="447188"/>
            <a:ext cx="10571998" cy="970450"/>
          </a:xfrm>
        </p:spPr>
        <p:txBody>
          <a:bodyPr>
            <a:normAutofit/>
          </a:bodyPr>
          <a:lstStyle/>
          <a:p>
            <a:r>
              <a:rPr lang="en-US"/>
              <a:t>Stylization choice</a:t>
            </a:r>
          </a:p>
        </p:txBody>
      </p:sp>
      <p:sp>
        <p:nvSpPr>
          <p:cNvPr id="3" name="Content Placeholder 2">
            <a:extLst>
              <a:ext uri="{FF2B5EF4-FFF2-40B4-BE49-F238E27FC236}">
                <a16:creationId xmlns:a16="http://schemas.microsoft.com/office/drawing/2014/main" id="{D97207CC-86E1-BEB7-7387-70C5884C8605}"/>
              </a:ext>
            </a:extLst>
          </p:cNvPr>
          <p:cNvSpPr>
            <a:spLocks noGrp="1"/>
          </p:cNvSpPr>
          <p:nvPr>
            <p:ph idx="1"/>
          </p:nvPr>
        </p:nvSpPr>
        <p:spPr>
          <a:xfrm>
            <a:off x="818713" y="2413000"/>
            <a:ext cx="7199220" cy="3632200"/>
          </a:xfrm>
        </p:spPr>
        <p:txBody>
          <a:bodyPr vert="horz" lIns="91440" tIns="45720" rIns="91440" bIns="45720" rtlCol="0">
            <a:normAutofit/>
          </a:bodyPr>
          <a:lstStyle/>
          <a:p>
            <a:pPr>
              <a:lnSpc>
                <a:spcPct val="90000"/>
              </a:lnSpc>
            </a:pPr>
            <a:r>
              <a:rPr lang="en-US" sz="1500" dirty="0"/>
              <a:t>We decided to go with a simple voxel art style mainly for it being a fairly easy way to make simple yet appealing objects that would catch the players eye but not so it would be distracting as a result.</a:t>
            </a:r>
          </a:p>
          <a:p>
            <a:pPr>
              <a:lnSpc>
                <a:spcPct val="90000"/>
              </a:lnSpc>
            </a:pPr>
            <a:r>
              <a:rPr lang="en-US" sz="1500" dirty="0"/>
              <a:t>The </a:t>
            </a:r>
            <a:r>
              <a:rPr lang="en-US" sz="1500" dirty="0" err="1"/>
              <a:t>colour</a:t>
            </a:r>
            <a:r>
              <a:rPr lang="en-US" sz="1500" dirty="0"/>
              <a:t> choice was rather simple because we were going for a bright and bubbly atmosphere for our game, this way it will be appealing to most audiences.</a:t>
            </a:r>
          </a:p>
          <a:p>
            <a:pPr>
              <a:lnSpc>
                <a:spcPct val="90000"/>
              </a:lnSpc>
            </a:pPr>
            <a:r>
              <a:rPr lang="en-US" sz="1500" dirty="0"/>
              <a:t>With cute, retro style graphics, a calm, simple </a:t>
            </a:r>
            <a:r>
              <a:rPr lang="en-US" sz="1500" dirty="0" err="1"/>
              <a:t>colour</a:t>
            </a:r>
            <a:r>
              <a:rPr lang="en-US" sz="1500" dirty="0"/>
              <a:t> palette and light upbeat music we wanted it to have a nostalgic feel with added elements of modern games such as Minecraft. We wanted the main charm of </a:t>
            </a:r>
            <a:r>
              <a:rPr lang="en-US" sz="1500" dirty="0" err="1"/>
              <a:t>Cooktastrophe</a:t>
            </a:r>
            <a:r>
              <a:rPr lang="en-US" sz="1500" dirty="0"/>
              <a:t> to be its simplicity yet enjoyability.</a:t>
            </a:r>
          </a:p>
          <a:p>
            <a:pPr>
              <a:lnSpc>
                <a:spcPct val="90000"/>
              </a:lnSpc>
            </a:pPr>
            <a:r>
              <a:rPr lang="en-US" sz="1500" dirty="0"/>
              <a:t>The software we use is called </a:t>
            </a:r>
            <a:r>
              <a:rPr lang="en-US" sz="1500" dirty="0" err="1"/>
              <a:t>Blockbench</a:t>
            </a:r>
            <a:r>
              <a:rPr lang="en-US" sz="1500" dirty="0"/>
              <a:t>, </a:t>
            </a:r>
            <a:r>
              <a:rPr lang="en-US" sz="1500" dirty="0" err="1"/>
              <a:t>Blockbench</a:t>
            </a:r>
            <a:r>
              <a:rPr lang="en-US" sz="1500" dirty="0"/>
              <a:t> is mostly used for simple cube shapes but does have more complicated “Mesh” features for other shapes, Fun fact this is the same software that Minecraft uses for their models and blocks. </a:t>
            </a:r>
          </a:p>
        </p:txBody>
      </p:sp>
      <p:pic>
        <p:nvPicPr>
          <p:cNvPr id="1026" name="Picture 2">
            <a:extLst>
              <a:ext uri="{FF2B5EF4-FFF2-40B4-BE49-F238E27FC236}">
                <a16:creationId xmlns:a16="http://schemas.microsoft.com/office/drawing/2014/main" id="{7E67CB98-0FE4-044A-3F71-3E22D3B8B7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618"/>
          <a:stretch/>
        </p:blipFill>
        <p:spPr bwMode="auto">
          <a:xfrm>
            <a:off x="8466138" y="2413000"/>
            <a:ext cx="2915860" cy="362836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7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C633CD-798F-EF85-B4DD-8385CE65FB6C}"/>
              </a:ext>
            </a:extLst>
          </p:cNvPr>
          <p:cNvSpPr>
            <a:spLocks noGrp="1"/>
          </p:cNvSpPr>
          <p:nvPr>
            <p:ph type="title"/>
          </p:nvPr>
        </p:nvSpPr>
        <p:spPr>
          <a:xfrm>
            <a:off x="451515" y="1734857"/>
            <a:ext cx="3765483" cy="3388287"/>
          </a:xfrm>
        </p:spPr>
        <p:txBody>
          <a:bodyPr anchor="ctr">
            <a:normAutofit/>
          </a:bodyPr>
          <a:lstStyle/>
          <a:p>
            <a:r>
              <a:rPr lang="en-US"/>
              <a:t>Business plan</a:t>
            </a:r>
            <a:endParaRPr lang="en-IE"/>
          </a:p>
        </p:txBody>
      </p:sp>
      <p:sp>
        <p:nvSpPr>
          <p:cNvPr id="3" name="Content Placeholder 2">
            <a:extLst>
              <a:ext uri="{FF2B5EF4-FFF2-40B4-BE49-F238E27FC236}">
                <a16:creationId xmlns:a16="http://schemas.microsoft.com/office/drawing/2014/main" id="{1F21CE38-F326-9230-6174-0630D0923D59}"/>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sz="1700"/>
              <a:t>:Initially we release the game on Steam, Along with a free trial so people can try the game and see if they want to buy it.</a:t>
            </a:r>
          </a:p>
          <a:p>
            <a:pPr>
              <a:lnSpc>
                <a:spcPct val="90000"/>
              </a:lnSpc>
            </a:pPr>
            <a:r>
              <a:rPr lang="en-US" sz="1700"/>
              <a:t>:If sales are to a satisfactory degree we can also push the game onto other platforms such as PlayStation and Xbox.</a:t>
            </a:r>
          </a:p>
          <a:p>
            <a:pPr>
              <a:lnSpc>
                <a:spcPct val="90000"/>
              </a:lnSpc>
            </a:pPr>
            <a:r>
              <a:rPr lang="en-US" sz="1700"/>
              <a:t>:In the future we can have Downloadable content for our game and In game timed events for specific dishes themed around said time like Christmas can have turkey etc.</a:t>
            </a:r>
          </a:p>
          <a:p>
            <a:pPr>
              <a:lnSpc>
                <a:spcPct val="90000"/>
              </a:lnSpc>
            </a:pPr>
            <a:r>
              <a:rPr lang="en-US" sz="1700"/>
              <a:t>:Selling a special collectors bundle that could contain the game, A specialized artbook, and a download code for the soundtrack along with some special cosmetics for your kitchen.</a:t>
            </a:r>
          </a:p>
          <a:p>
            <a:pPr>
              <a:lnSpc>
                <a:spcPct val="90000"/>
              </a:lnSpc>
            </a:pPr>
            <a:r>
              <a:rPr lang="en-US" sz="1700"/>
              <a:t>:Possibly for the future we can make more kitchen layouts and paid cosmetics for changing the style of your kitchen.</a:t>
            </a:r>
          </a:p>
        </p:txBody>
      </p:sp>
    </p:spTree>
    <p:extLst>
      <p:ext uri="{BB962C8B-B14F-4D97-AF65-F5344CB8AC3E}">
        <p14:creationId xmlns:p14="http://schemas.microsoft.com/office/powerpoint/2010/main" val="204445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The technologies software and tools being used for this project are</a:t>
            </a:r>
            <a:r>
              <a:rPr lang="en-IE" sz="1600" dirty="0"/>
              <a:t>:</a:t>
            </a:r>
          </a:p>
          <a:p>
            <a:r>
              <a:rPr lang="en-IE" sz="1600" dirty="0"/>
              <a:t>VR Headsets (To play the game)</a:t>
            </a:r>
          </a:p>
          <a:p>
            <a:r>
              <a:rPr lang="en-IE" sz="1600" dirty="0"/>
              <a:t>C#(</a:t>
            </a:r>
            <a:r>
              <a:rPr lang="en-IE" sz="1600" dirty="0" err="1"/>
              <a:t>Csharp</a:t>
            </a:r>
            <a:r>
              <a:rPr lang="en-IE" sz="1600" dirty="0"/>
              <a:t> for the coding of the game)</a:t>
            </a:r>
          </a:p>
          <a:p>
            <a:r>
              <a:rPr lang="en-IE" sz="1600" dirty="0"/>
              <a:t>Unity(For the making of the game scenes, importing objects, overall look)</a:t>
            </a:r>
          </a:p>
          <a:p>
            <a:r>
              <a:rPr lang="en-IE" sz="1600" dirty="0" err="1"/>
              <a:t>Blockbench</a:t>
            </a:r>
            <a:r>
              <a:rPr lang="en-IE" sz="1600" dirty="0"/>
              <a:t>(Used for creating objects within the game)</a:t>
            </a:r>
          </a:p>
          <a:p>
            <a:r>
              <a:rPr lang="en-IE" sz="1600" dirty="0" err="1"/>
              <a:t>Github</a:t>
            </a:r>
            <a:r>
              <a:rPr lang="en-IE" sz="1600" dirty="0"/>
              <a:t>(For sharing and editing files between the group members)</a:t>
            </a:r>
          </a:p>
          <a:p>
            <a:r>
              <a:rPr lang="en-IE" sz="1600" dirty="0"/>
              <a:t>Word(Writing up files such as the specification requirements)</a:t>
            </a:r>
          </a:p>
          <a:p>
            <a:r>
              <a:rPr lang="en-IE" sz="1600" dirty="0"/>
              <a:t>PowerPoint(For creating our mid-point and final presentations)</a:t>
            </a:r>
          </a:p>
          <a:p>
            <a:r>
              <a:rPr lang="en-IE" sz="1600" dirty="0"/>
              <a:t>Visual Studio Code(Text editor used for code)</a:t>
            </a:r>
          </a:p>
          <a:p>
            <a:endParaRPr lang="en-US" dirty="0"/>
          </a:p>
        </p:txBody>
      </p:sp>
      <p:pic>
        <p:nvPicPr>
          <p:cNvPr id="2050" name="Picture 2" descr="New Unity logo found in the latest 2021.2 beta : r/Unity3D">
            <a:extLst>
              <a:ext uri="{FF2B5EF4-FFF2-40B4-BE49-F238E27FC236}">
                <a16:creationId xmlns:a16="http://schemas.microsoft.com/office/drawing/2014/main" id="{A006B76E-49C7-6DD5-9423-78A1623F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890" y="195688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16D65A6-D123-2A29-E35A-CBF9C24C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447" y="4660687"/>
            <a:ext cx="1835285" cy="183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8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F12F-D766-8144-A94C-F994F94623CF}"/>
              </a:ext>
            </a:extLst>
          </p:cNvPr>
          <p:cNvSpPr>
            <a:spLocks noGrp="1"/>
          </p:cNvSpPr>
          <p:nvPr>
            <p:ph type="title"/>
          </p:nvPr>
        </p:nvSpPr>
        <p:spPr/>
        <p:txBody>
          <a:bodyPr>
            <a:normAutofit/>
          </a:bodyPr>
          <a:lstStyle/>
          <a:p>
            <a:r>
              <a:rPr lang="en-US"/>
              <a:t>Progress plan &amp; current progress</a:t>
            </a:r>
            <a:endParaRPr lang="en-IE"/>
          </a:p>
        </p:txBody>
      </p:sp>
      <p:sp>
        <p:nvSpPr>
          <p:cNvPr id="3" name="Content Placeholder 2">
            <a:extLst>
              <a:ext uri="{FF2B5EF4-FFF2-40B4-BE49-F238E27FC236}">
                <a16:creationId xmlns:a16="http://schemas.microsoft.com/office/drawing/2014/main" id="{DE4D419B-83D7-C994-8DF6-8C5B2DDA47D4}"/>
              </a:ext>
            </a:extLst>
          </p:cNvPr>
          <p:cNvSpPr>
            <a:spLocks noGrp="1"/>
          </p:cNvSpPr>
          <p:nvPr>
            <p:ph idx="1"/>
          </p:nvPr>
        </p:nvSpPr>
        <p:spPr/>
        <p:txBody>
          <a:bodyPr>
            <a:normAutofit/>
          </a:bodyPr>
          <a:lstStyle/>
          <a:p>
            <a:r>
              <a:rPr lang="en-GB" sz="1600" dirty="0"/>
              <a:t>Up to this point we have managed to </a:t>
            </a:r>
            <a:r>
              <a:rPr lang="en-GB" sz="1600"/>
              <a:t>do…</a:t>
            </a:r>
          </a:p>
          <a:p>
            <a:endParaRPr lang="en-GB" sz="1600" dirty="0"/>
          </a:p>
          <a:p>
            <a:endParaRPr lang="en-GB" sz="1600" dirty="0"/>
          </a:p>
          <a:p>
            <a:endParaRPr lang="en-IE" sz="1600" dirty="0"/>
          </a:p>
        </p:txBody>
      </p:sp>
    </p:spTree>
    <p:extLst>
      <p:ext uri="{BB962C8B-B14F-4D97-AF65-F5344CB8AC3E}">
        <p14:creationId xmlns:p14="http://schemas.microsoft.com/office/powerpoint/2010/main" val="175362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a:t>Challenges we’ve faced</a:t>
            </a:r>
            <a:endParaRPr lang="en-IE"/>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a:t>
            </a:r>
            <a:r>
              <a:rPr lang="en-US" sz="1600" dirty="0" err="1"/>
              <a:t>Tadhg</a:t>
            </a:r>
            <a:r>
              <a:rPr lang="en-US" sz="1600" dirty="0"/>
              <a:t>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endParaRPr lang="en-US" sz="1600" dirty="0"/>
          </a:p>
          <a:p>
            <a:endParaRPr lang="en-US" sz="1600" dirty="0"/>
          </a:p>
        </p:txBody>
      </p:sp>
    </p:spTree>
    <p:extLst>
      <p:ext uri="{BB962C8B-B14F-4D97-AF65-F5344CB8AC3E}">
        <p14:creationId xmlns:p14="http://schemas.microsoft.com/office/powerpoint/2010/main" val="313507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25</TotalTime>
  <Words>722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Quotable</vt:lpstr>
      <vt:lpstr>Cooktastrophe</vt:lpstr>
      <vt:lpstr>Application Idea</vt:lpstr>
      <vt:lpstr>Stylization choice</vt:lpstr>
      <vt:lpstr>Business plan</vt:lpstr>
      <vt:lpstr>Technologies, software and tools </vt:lpstr>
      <vt:lpstr>Progress plan &amp; current progress</vt:lpstr>
      <vt:lpstr>Challenges we’ve faced</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Karl Miller</cp:lastModifiedBy>
  <cp:revision>28</cp:revision>
  <dcterms:created xsi:type="dcterms:W3CDTF">2023-02-28T09:28:32Z</dcterms:created>
  <dcterms:modified xsi:type="dcterms:W3CDTF">2023-03-07T14:39:43Z</dcterms:modified>
</cp:coreProperties>
</file>