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5" r:id="rId2"/>
    <p:sldId id="259" r:id="rId3"/>
    <p:sldId id="260" r:id="rId4"/>
    <p:sldId id="261" r:id="rId5"/>
    <p:sldId id="262" r:id="rId6"/>
    <p:sldId id="263" r:id="rId7"/>
    <p:sldId id="266" r:id="rId8"/>
    <p:sldId id="268" r:id="rId9"/>
    <p:sldId id="269"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EAAA1D-3C64-552F-AB6A-52C59CED6678}" v="429" dt="2023-04-26T22:52:40.305"/>
    <p1510:client id="{BCD3C9A4-65F5-49DF-8E54-C5D98D5E0B19}" v="3" dt="2023-04-23T21:01:39.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4/27/2023</a:t>
            </a:fld>
            <a:endParaRPr lang="en-US"/>
          </a:p>
        </p:txBody>
      </p:sp>
      <p:sp>
        <p:nvSpPr>
          <p:cNvPr id="5" name="Footer Placeholder 4"/>
          <p:cNvSpPr>
            <a:spLocks noGrp="1"/>
          </p:cNvSpPr>
          <p:nvPr>
            <p:ph type="ftr" sz="quarter" idx="11"/>
          </p:nvPr>
        </p:nvSpPr>
        <p:spPr/>
        <p:txBody>
          <a:bodyPr/>
          <a:lstStyle/>
          <a:p>
            <a:endParaRPr lang="en-US">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05900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4/27/2023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7252141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spc="5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algn="r"/>
            <a:fld id="{A37D6D71-8B28-4ED6-B932-04B197003D23}" type="datetimeFigureOut">
              <a:rPr lang="en-US" smtClean="0"/>
              <a:pPr algn="r"/>
              <a:t>4/27/2023</a:t>
            </a:fld>
            <a:endParaRPr lang="en-US" spc="5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697658022"/>
      </p:ext>
    </p:extLst>
  </p:cSld>
  <p:clrMap bg1="dk1" tx1="lt1" bg2="dk2" tx2="lt2" accent1="accent1" accent2="accent2" accent3="accent3" accent4="accent4" accent5="accent5" accent6="accent6" hlink="hlink" folHlink="folHlink"/>
  <p:sldLayoutIdLst>
    <p:sldLayoutId id="2147483751" r:id="rId1"/>
    <p:sldLayoutId id="2147483752" r:id="rId2"/>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file/d/1BIrGVNEsN8nozrUCbU7HQbYSIlp6N1BC/view?usp=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E0DC1DF3-40BE-F487-2D66-E117B101BD49}"/>
              </a:ext>
            </a:extLst>
          </p:cNvPr>
          <p:cNvPicPr>
            <a:picLocks noChangeAspect="1"/>
          </p:cNvPicPr>
          <p:nvPr/>
        </p:nvPicPr>
        <p:blipFill rotWithShape="1">
          <a:blip r:embed="rId2">
            <a:extLst>
              <a:ext uri="{28A0092B-C50C-407E-A947-70E740481C1C}">
                <a14:useLocalDpi xmlns:a14="http://schemas.microsoft.com/office/drawing/2010/main" val="0"/>
              </a:ext>
            </a:extLst>
          </a:blip>
          <a:srcRect t="11361" b="17434"/>
          <a:stretch/>
        </p:blipFill>
        <p:spPr>
          <a:xfrm>
            <a:off x="-1" y="-1"/>
            <a:ext cx="12192001" cy="4883281"/>
          </a:xfrm>
          <a:prstGeom prst="rect">
            <a:avLst/>
          </a:prstGeom>
        </p:spPr>
      </p:pic>
      <p:sp>
        <p:nvSpPr>
          <p:cNvPr id="19"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68A5B-19B7-892A-D206-7C0CE771DEF4}"/>
              </a:ext>
            </a:extLst>
          </p:cNvPr>
          <p:cNvSpPr>
            <a:spLocks noGrp="1"/>
          </p:cNvSpPr>
          <p:nvPr>
            <p:ph type="ctrTitle"/>
          </p:nvPr>
        </p:nvSpPr>
        <p:spPr>
          <a:xfrm>
            <a:off x="812788" y="4895558"/>
            <a:ext cx="10572000" cy="779529"/>
          </a:xfrm>
        </p:spPr>
        <p:txBody>
          <a:bodyPr>
            <a:normAutofit/>
          </a:bodyPr>
          <a:lstStyle/>
          <a:p>
            <a:r>
              <a:rPr lang="en-US" sz="4000"/>
              <a:t>Cooktastrophe</a:t>
            </a:r>
            <a:endParaRPr lang="en-IE" sz="4000"/>
          </a:p>
        </p:txBody>
      </p:sp>
      <p:sp>
        <p:nvSpPr>
          <p:cNvPr id="3" name="Subtitle 2">
            <a:extLst>
              <a:ext uri="{FF2B5EF4-FFF2-40B4-BE49-F238E27FC236}">
                <a16:creationId xmlns:a16="http://schemas.microsoft.com/office/drawing/2014/main" id="{2BC3F00D-C13C-DA3C-79BB-0B8F9090EA4F}"/>
              </a:ext>
            </a:extLst>
          </p:cNvPr>
          <p:cNvSpPr>
            <a:spLocks noGrp="1"/>
          </p:cNvSpPr>
          <p:nvPr>
            <p:ph type="subTitle" idx="1"/>
          </p:nvPr>
        </p:nvSpPr>
        <p:spPr>
          <a:xfrm>
            <a:off x="810001" y="5594109"/>
            <a:ext cx="10572000" cy="779529"/>
          </a:xfrm>
        </p:spPr>
        <p:txBody>
          <a:bodyPr>
            <a:noAutofit/>
          </a:bodyPr>
          <a:lstStyle/>
          <a:p>
            <a:pPr>
              <a:lnSpc>
                <a:spcPct val="90000"/>
              </a:lnSpc>
            </a:pPr>
            <a:r>
              <a:rPr lang="en-US" dirty="0"/>
              <a:t>A VR Gaming Experience</a:t>
            </a:r>
          </a:p>
          <a:p>
            <a:pPr>
              <a:lnSpc>
                <a:spcPct val="90000"/>
              </a:lnSpc>
            </a:pPr>
            <a:r>
              <a:rPr lang="en-US" dirty="0"/>
              <a:t>By Aisha, Jane, Karl and </a:t>
            </a:r>
            <a:r>
              <a:rPr lang="en-US" dirty="0" err="1"/>
              <a:t>Tadhg</a:t>
            </a:r>
            <a:endParaRPr lang="en-IE" dirty="0"/>
          </a:p>
        </p:txBody>
      </p:sp>
    </p:spTree>
    <p:extLst>
      <p:ext uri="{BB962C8B-B14F-4D97-AF65-F5344CB8AC3E}">
        <p14:creationId xmlns:p14="http://schemas.microsoft.com/office/powerpoint/2010/main" val="857268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90C1-D5BB-1778-DCD4-5CA5E415BC33}"/>
              </a:ext>
            </a:extLst>
          </p:cNvPr>
          <p:cNvSpPr>
            <a:spLocks noGrp="1"/>
          </p:cNvSpPr>
          <p:nvPr>
            <p:ph type="title"/>
          </p:nvPr>
        </p:nvSpPr>
        <p:spPr/>
        <p:txBody>
          <a:bodyPr/>
          <a:lstStyle/>
          <a:p>
            <a:r>
              <a:rPr lang="en-US"/>
              <a:t>Q and A Session</a:t>
            </a:r>
            <a:endParaRPr lang="en-IE"/>
          </a:p>
        </p:txBody>
      </p:sp>
      <p:sp>
        <p:nvSpPr>
          <p:cNvPr id="3" name="Content Placeholder 2">
            <a:extLst>
              <a:ext uri="{FF2B5EF4-FFF2-40B4-BE49-F238E27FC236}">
                <a16:creationId xmlns:a16="http://schemas.microsoft.com/office/drawing/2014/main" id="{F7DA96F6-42CC-1D32-B4E9-7817CBFE9486}"/>
              </a:ext>
            </a:extLst>
          </p:cNvPr>
          <p:cNvSpPr>
            <a:spLocks noGrp="1"/>
          </p:cNvSpPr>
          <p:nvPr>
            <p:ph idx="1"/>
          </p:nvPr>
        </p:nvSpPr>
        <p:spPr/>
        <p:txBody>
          <a:bodyPr/>
          <a:lstStyle/>
          <a:p>
            <a:r>
              <a:rPr lang="en-US" dirty="0"/>
              <a:t>Thank you for listening!, Any questions?</a:t>
            </a:r>
            <a:endParaRPr lang="en-IE" dirty="0"/>
          </a:p>
        </p:txBody>
      </p:sp>
    </p:spTree>
    <p:extLst>
      <p:ext uri="{BB962C8B-B14F-4D97-AF65-F5344CB8AC3E}">
        <p14:creationId xmlns:p14="http://schemas.microsoft.com/office/powerpoint/2010/main" val="626750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A0F5B5-0E07-678F-085D-D77F6EE7F9D0}"/>
              </a:ext>
            </a:extLst>
          </p:cNvPr>
          <p:cNvSpPr>
            <a:spLocks noGrp="1"/>
          </p:cNvSpPr>
          <p:nvPr>
            <p:ph type="title"/>
          </p:nvPr>
        </p:nvSpPr>
        <p:spPr>
          <a:xfrm>
            <a:off x="451515" y="1734857"/>
            <a:ext cx="3765483" cy="3388287"/>
          </a:xfrm>
        </p:spPr>
        <p:txBody>
          <a:bodyPr anchor="ctr">
            <a:normAutofit/>
          </a:bodyPr>
          <a:lstStyle/>
          <a:p>
            <a:r>
              <a:rPr lang="en-US"/>
              <a:t>Application Idea</a:t>
            </a:r>
            <a:endParaRPr lang="en-IE"/>
          </a:p>
        </p:txBody>
      </p:sp>
      <p:sp>
        <p:nvSpPr>
          <p:cNvPr id="3" name="Content Placeholder 2">
            <a:extLst>
              <a:ext uri="{FF2B5EF4-FFF2-40B4-BE49-F238E27FC236}">
                <a16:creationId xmlns:a16="http://schemas.microsoft.com/office/drawing/2014/main" id="{F95A20F0-3876-1F8B-4427-44938C878A5B}"/>
              </a:ext>
            </a:extLst>
          </p:cNvPr>
          <p:cNvSpPr>
            <a:spLocks noGrp="1"/>
          </p:cNvSpPr>
          <p:nvPr>
            <p:ph idx="1"/>
          </p:nvPr>
        </p:nvSpPr>
        <p:spPr>
          <a:xfrm>
            <a:off x="6008068" y="978993"/>
            <a:ext cx="5365218" cy="4900014"/>
          </a:xfrm>
          <a:effectLst/>
        </p:spPr>
        <p:txBody>
          <a:bodyPr vert="horz" lIns="91440" tIns="45720" rIns="91440" bIns="45720" rtlCol="0">
            <a:normAutofit/>
          </a:bodyPr>
          <a:lstStyle/>
          <a:p>
            <a:pPr>
              <a:lnSpc>
                <a:spcPct val="90000"/>
              </a:lnSpc>
            </a:pPr>
            <a:r>
              <a:rPr lang="en-US" dirty="0"/>
              <a:t>For our team project application idea, we produced the idea for a VR game which we have entitled “</a:t>
            </a:r>
            <a:r>
              <a:rPr lang="en-US" dirty="0" err="1"/>
              <a:t>Cooktastrophe</a:t>
            </a:r>
            <a:r>
              <a:rPr lang="en-US" dirty="0"/>
              <a:t>”.</a:t>
            </a:r>
          </a:p>
          <a:p>
            <a:pPr>
              <a:lnSpc>
                <a:spcPct val="90000"/>
              </a:lnSpc>
            </a:pPr>
            <a:r>
              <a:rPr lang="en-US" dirty="0"/>
              <a:t>This idea was born after brainstorming ideas for an application or game that we hoped everyone would be able to use.</a:t>
            </a:r>
          </a:p>
          <a:p>
            <a:pPr>
              <a:lnSpc>
                <a:spcPct val="90000"/>
              </a:lnSpc>
            </a:pPr>
            <a:r>
              <a:rPr lang="en-US" dirty="0"/>
              <a:t>We modelled it in the style of classic cooking and restaurant games like “Cooking Mama”, “Papa’s Pizzeria” and “Plate Up”.</a:t>
            </a:r>
          </a:p>
          <a:p>
            <a:pPr>
              <a:lnSpc>
                <a:spcPct val="90000"/>
              </a:lnSpc>
            </a:pPr>
            <a:r>
              <a:rPr lang="en-US" dirty="0"/>
              <a:t>We wanted it to be the kind of game that anybody and everybody could enjoy like Wii Sports where the whole family can get involved and the overall difficulty of the game isn’t too hard and it’s a relatively easy concept to understand. </a:t>
            </a:r>
          </a:p>
        </p:txBody>
      </p:sp>
    </p:spTree>
    <p:extLst>
      <p:ext uri="{BB962C8B-B14F-4D97-AF65-F5344CB8AC3E}">
        <p14:creationId xmlns:p14="http://schemas.microsoft.com/office/powerpoint/2010/main" val="2801542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A0F5B5-0E07-678F-085D-D77F6EE7F9D0}"/>
              </a:ext>
            </a:extLst>
          </p:cNvPr>
          <p:cNvSpPr>
            <a:spLocks noGrp="1"/>
          </p:cNvSpPr>
          <p:nvPr>
            <p:ph type="title"/>
          </p:nvPr>
        </p:nvSpPr>
        <p:spPr>
          <a:xfrm>
            <a:off x="451515" y="1734857"/>
            <a:ext cx="3765483" cy="3388287"/>
          </a:xfrm>
        </p:spPr>
        <p:txBody>
          <a:bodyPr anchor="ctr">
            <a:normAutofit/>
          </a:bodyPr>
          <a:lstStyle/>
          <a:p>
            <a:r>
              <a:rPr lang="en-US" dirty="0"/>
              <a:t>Target Audience</a:t>
            </a:r>
            <a:endParaRPr lang="en-IE" dirty="0"/>
          </a:p>
        </p:txBody>
      </p:sp>
      <p:sp>
        <p:nvSpPr>
          <p:cNvPr id="3" name="Content Placeholder 2">
            <a:extLst>
              <a:ext uri="{FF2B5EF4-FFF2-40B4-BE49-F238E27FC236}">
                <a16:creationId xmlns:a16="http://schemas.microsoft.com/office/drawing/2014/main" id="{F95A20F0-3876-1F8B-4427-44938C878A5B}"/>
              </a:ext>
            </a:extLst>
          </p:cNvPr>
          <p:cNvSpPr>
            <a:spLocks noGrp="1"/>
          </p:cNvSpPr>
          <p:nvPr>
            <p:ph idx="1"/>
          </p:nvPr>
        </p:nvSpPr>
        <p:spPr>
          <a:xfrm>
            <a:off x="6008068" y="978993"/>
            <a:ext cx="5365218" cy="4900014"/>
          </a:xfrm>
          <a:effectLst/>
        </p:spPr>
        <p:txBody>
          <a:bodyPr vert="horz" lIns="91440" tIns="45720" rIns="91440" bIns="45720" rtlCol="0">
            <a:normAutofit/>
          </a:bodyPr>
          <a:lstStyle/>
          <a:p>
            <a:pPr>
              <a:lnSpc>
                <a:spcPct val="90000"/>
              </a:lnSpc>
            </a:pPr>
            <a:r>
              <a:rPr lang="en-US" dirty="0"/>
              <a:t>For our target audience as we also previously outlined in our application idea. We really wanted to create an application that could be enjoyed by all.</a:t>
            </a:r>
          </a:p>
          <a:p>
            <a:pPr>
              <a:lnSpc>
                <a:spcPct val="90000"/>
              </a:lnSpc>
            </a:pPr>
            <a:r>
              <a:rPr lang="en-US" dirty="0"/>
              <a:t>We wanted it to be the kind of game that anybody could easily understand and quickly learn how to play no matter their age. Such as Wii Sports, which is known for providing fun for all the family from ages 6+ which we have identified as one of our inspirations for the game.</a:t>
            </a:r>
          </a:p>
          <a:p>
            <a:pPr>
              <a:lnSpc>
                <a:spcPct val="90000"/>
              </a:lnSpc>
            </a:pPr>
            <a:r>
              <a:rPr lang="en-US" dirty="0"/>
              <a:t>Although VR headsets are typically not recommended for children under 12 years of age. So, we would place our age rating at 12+ but we hope for the game to be enjoyed by people of all ages.</a:t>
            </a:r>
          </a:p>
        </p:txBody>
      </p:sp>
    </p:spTree>
    <p:extLst>
      <p:ext uri="{BB962C8B-B14F-4D97-AF65-F5344CB8AC3E}">
        <p14:creationId xmlns:p14="http://schemas.microsoft.com/office/powerpoint/2010/main" val="14610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1DF4-7A4F-A9FB-CFAE-E3450A341430}"/>
              </a:ext>
            </a:extLst>
          </p:cNvPr>
          <p:cNvSpPr>
            <a:spLocks noGrp="1"/>
          </p:cNvSpPr>
          <p:nvPr>
            <p:ph type="title"/>
          </p:nvPr>
        </p:nvSpPr>
        <p:spPr/>
        <p:txBody>
          <a:bodyPr>
            <a:normAutofit/>
          </a:bodyPr>
          <a:lstStyle/>
          <a:p>
            <a:r>
              <a:rPr lang="en-US"/>
              <a:t>Technologies, software and tools </a:t>
            </a:r>
            <a:endParaRPr lang="en-IE"/>
          </a:p>
        </p:txBody>
      </p:sp>
      <p:sp>
        <p:nvSpPr>
          <p:cNvPr id="3" name="Content Placeholder 2">
            <a:extLst>
              <a:ext uri="{FF2B5EF4-FFF2-40B4-BE49-F238E27FC236}">
                <a16:creationId xmlns:a16="http://schemas.microsoft.com/office/drawing/2014/main" id="{3F2DF36B-F442-9280-6EA2-BB075B2AAAF3}"/>
              </a:ext>
            </a:extLst>
          </p:cNvPr>
          <p:cNvSpPr>
            <a:spLocks noGrp="1"/>
          </p:cNvSpPr>
          <p:nvPr>
            <p:ph idx="1"/>
          </p:nvPr>
        </p:nvSpPr>
        <p:spPr/>
        <p:txBody>
          <a:bodyPr>
            <a:normAutofit/>
          </a:bodyPr>
          <a:lstStyle/>
          <a:p>
            <a:r>
              <a:rPr lang="en-US" sz="1600" dirty="0"/>
              <a:t>The technologies software and tools being used for this project are</a:t>
            </a:r>
            <a:r>
              <a:rPr lang="en-IE" sz="1600" dirty="0"/>
              <a:t>:</a:t>
            </a:r>
          </a:p>
          <a:p>
            <a:r>
              <a:rPr lang="en-IE" sz="1600" dirty="0"/>
              <a:t>Unity, the game engine our game is </a:t>
            </a:r>
            <a:r>
              <a:rPr lang="en-IE" sz="1600"/>
              <a:t>made with</a:t>
            </a:r>
            <a:endParaRPr lang="en-IE" sz="1600" dirty="0"/>
          </a:p>
          <a:p>
            <a:r>
              <a:rPr lang="en-IE" sz="1600" dirty="0"/>
              <a:t>C#, the programming language used to create Unity games</a:t>
            </a:r>
          </a:p>
          <a:p>
            <a:r>
              <a:rPr lang="en-IE" sz="1600" dirty="0"/>
              <a:t>Head-Mounted Displays (HMDs), the target hardware</a:t>
            </a:r>
          </a:p>
          <a:p>
            <a:r>
              <a:rPr lang="en-IE" sz="1600" dirty="0" err="1"/>
              <a:t>Blockbench</a:t>
            </a:r>
            <a:r>
              <a:rPr lang="en-IE" sz="1600" dirty="0"/>
              <a:t>, a voxel modelling software used for most in-game models</a:t>
            </a:r>
          </a:p>
          <a:p>
            <a:r>
              <a:rPr lang="en-IE" sz="1600" dirty="0"/>
              <a:t>Blender, a general-use modelling software used to animate a select few models</a:t>
            </a:r>
          </a:p>
          <a:p>
            <a:r>
              <a:rPr lang="en-IE" sz="1600" dirty="0"/>
              <a:t>Git and </a:t>
            </a:r>
            <a:r>
              <a:rPr lang="en-IE" sz="1600" dirty="0" err="1"/>
              <a:t>Github</a:t>
            </a:r>
            <a:r>
              <a:rPr lang="en-IE" sz="1600" dirty="0"/>
              <a:t>, the Version Control system used for file </a:t>
            </a:r>
            <a:br>
              <a:rPr lang="en-IE" sz="1600" dirty="0"/>
            </a:br>
            <a:r>
              <a:rPr lang="en-IE" sz="1600" dirty="0"/>
              <a:t>management between team members</a:t>
            </a:r>
            <a:endParaRPr lang="en-US" dirty="0"/>
          </a:p>
        </p:txBody>
      </p:sp>
      <p:pic>
        <p:nvPicPr>
          <p:cNvPr id="2050" name="Picture 2" descr="New Unity logo found in the latest 2021.2 beta : r/Unity3D">
            <a:extLst>
              <a:ext uri="{FF2B5EF4-FFF2-40B4-BE49-F238E27FC236}">
                <a16:creationId xmlns:a16="http://schemas.microsoft.com/office/drawing/2014/main" id="{A006B76E-49C7-6DD5-9423-78A1623F3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9890" y="1956881"/>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itHub Logos and Usage · GitHub">
            <a:extLst>
              <a:ext uri="{FF2B5EF4-FFF2-40B4-BE49-F238E27FC236}">
                <a16:creationId xmlns:a16="http://schemas.microsoft.com/office/drawing/2014/main" id="{C16D65A6-D123-2A29-E35A-CBF9C24CB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1447" y="4660687"/>
            <a:ext cx="1835285" cy="1835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385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1DF4-7A4F-A9FB-CFAE-E3450A341430}"/>
              </a:ext>
            </a:extLst>
          </p:cNvPr>
          <p:cNvSpPr>
            <a:spLocks noGrp="1"/>
          </p:cNvSpPr>
          <p:nvPr>
            <p:ph type="title"/>
          </p:nvPr>
        </p:nvSpPr>
        <p:spPr/>
        <p:txBody>
          <a:bodyPr>
            <a:normAutofit/>
          </a:bodyPr>
          <a:lstStyle/>
          <a:p>
            <a:r>
              <a:rPr lang="en-US" dirty="0"/>
              <a:t>Who Did What ?</a:t>
            </a:r>
            <a:endParaRPr lang="en-IE" dirty="0"/>
          </a:p>
        </p:txBody>
      </p:sp>
      <p:sp>
        <p:nvSpPr>
          <p:cNvPr id="3" name="Content Placeholder 2">
            <a:extLst>
              <a:ext uri="{FF2B5EF4-FFF2-40B4-BE49-F238E27FC236}">
                <a16:creationId xmlns:a16="http://schemas.microsoft.com/office/drawing/2014/main" id="{3F2DF36B-F442-9280-6EA2-BB075B2AAAF3}"/>
              </a:ext>
            </a:extLst>
          </p:cNvPr>
          <p:cNvSpPr>
            <a:spLocks noGrp="1"/>
          </p:cNvSpPr>
          <p:nvPr>
            <p:ph idx="1"/>
          </p:nvPr>
        </p:nvSpPr>
        <p:spPr/>
        <p:txBody>
          <a:bodyPr>
            <a:normAutofit/>
          </a:bodyPr>
          <a:lstStyle/>
          <a:p>
            <a:r>
              <a:rPr lang="en-US" sz="1600" dirty="0"/>
              <a:t>As we have mentioned previously Tadhg is our resident expert when it comes to creating and designing games and definitely spearheaded the majority of the coding and creation of the game in Unity and recording the demo videos.</a:t>
            </a:r>
          </a:p>
          <a:p>
            <a:r>
              <a:rPr lang="en-US" sz="1600" dirty="0"/>
              <a:t>Karl led us in the design area when it came to modelling in </a:t>
            </a:r>
            <a:r>
              <a:rPr lang="en-US" sz="1600" dirty="0" err="1"/>
              <a:t>Blockbench</a:t>
            </a:r>
            <a:r>
              <a:rPr lang="en-US" sz="1600" dirty="0"/>
              <a:t> and the overall look and feel for our game while also helping with documentation such as </a:t>
            </a:r>
            <a:r>
              <a:rPr lang="en-US" sz="1600" dirty="0" err="1"/>
              <a:t>Powerpoints</a:t>
            </a:r>
            <a:r>
              <a:rPr lang="en-US" sz="1600" dirty="0"/>
              <a:t>, diagram drawing, the wireframe and our initial project proposal.</a:t>
            </a:r>
          </a:p>
          <a:p>
            <a:r>
              <a:rPr lang="en-US" sz="1600" dirty="0"/>
              <a:t>Jane contributed to the project through writing up documentation, </a:t>
            </a:r>
            <a:r>
              <a:rPr lang="en-US" sz="1600" dirty="0" err="1"/>
              <a:t>Blockbench</a:t>
            </a:r>
            <a:r>
              <a:rPr lang="en-US" sz="1600" dirty="0"/>
              <a:t> modelling, diagram drawing and coding.</a:t>
            </a:r>
          </a:p>
          <a:p>
            <a:r>
              <a:rPr lang="en-US" sz="1600" dirty="0"/>
              <a:t>Aisha played her role by completing the technical report and other documentation write ups, </a:t>
            </a:r>
            <a:r>
              <a:rPr lang="en-US" sz="1600" dirty="0" err="1"/>
              <a:t>Blockbench</a:t>
            </a:r>
            <a:r>
              <a:rPr lang="en-US" sz="1600" dirty="0"/>
              <a:t> modelling, coding, diagram drawing, the idea sketchpad and </a:t>
            </a:r>
            <a:r>
              <a:rPr lang="en-US" sz="1600" dirty="0" err="1"/>
              <a:t>Powerpoints</a:t>
            </a:r>
            <a:r>
              <a:rPr lang="en-US" sz="1600" dirty="0"/>
              <a:t>.</a:t>
            </a:r>
          </a:p>
          <a:p>
            <a:endParaRPr lang="en-IE" sz="1600" dirty="0"/>
          </a:p>
        </p:txBody>
      </p:sp>
    </p:spTree>
    <p:extLst>
      <p:ext uri="{BB962C8B-B14F-4D97-AF65-F5344CB8AC3E}">
        <p14:creationId xmlns:p14="http://schemas.microsoft.com/office/powerpoint/2010/main" val="2215441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EE7D-7E84-194F-99BC-ACBC388C5616}"/>
              </a:ext>
            </a:extLst>
          </p:cNvPr>
          <p:cNvSpPr>
            <a:spLocks noGrp="1"/>
          </p:cNvSpPr>
          <p:nvPr>
            <p:ph type="title"/>
          </p:nvPr>
        </p:nvSpPr>
        <p:spPr/>
        <p:txBody>
          <a:bodyPr/>
          <a:lstStyle/>
          <a:p>
            <a:r>
              <a:rPr lang="en-US" dirty="0"/>
              <a:t>Challenges we’ve faced and how we’ve overcome them</a:t>
            </a:r>
            <a:endParaRPr lang="en-IE" dirty="0"/>
          </a:p>
        </p:txBody>
      </p:sp>
      <p:sp>
        <p:nvSpPr>
          <p:cNvPr id="3" name="Content Placeholder 2">
            <a:extLst>
              <a:ext uri="{FF2B5EF4-FFF2-40B4-BE49-F238E27FC236}">
                <a16:creationId xmlns:a16="http://schemas.microsoft.com/office/drawing/2014/main" id="{F2CB2395-2F01-DB37-5DFF-5CDC424AA123}"/>
              </a:ext>
            </a:extLst>
          </p:cNvPr>
          <p:cNvSpPr>
            <a:spLocks noGrp="1"/>
          </p:cNvSpPr>
          <p:nvPr>
            <p:ph idx="1"/>
          </p:nvPr>
        </p:nvSpPr>
        <p:spPr>
          <a:xfrm>
            <a:off x="818712" y="2222287"/>
            <a:ext cx="10554574" cy="4324428"/>
          </a:xfrm>
        </p:spPr>
        <p:txBody>
          <a:bodyPr>
            <a:normAutofit/>
          </a:bodyPr>
          <a:lstStyle/>
          <a:p>
            <a:r>
              <a:rPr lang="en-US" sz="1600" dirty="0"/>
              <a:t>Some challenges we have faced as a group is the fact we needed to learn how to use unity effectively, 3 out of 4 of us have never touched Unity before, Fortunately Tadhg is very well versed in </a:t>
            </a:r>
            <a:r>
              <a:rPr lang="en-US" sz="1600" dirty="0" err="1"/>
              <a:t>Csharp</a:t>
            </a:r>
            <a:r>
              <a:rPr lang="en-US" sz="1600" dirty="0"/>
              <a:t> and has been teaching us how to use Unity and how to code in </a:t>
            </a:r>
            <a:r>
              <a:rPr lang="en-US" sz="1600" dirty="0" err="1"/>
              <a:t>Csharp</a:t>
            </a:r>
            <a:r>
              <a:rPr lang="en-US" sz="1600" dirty="0"/>
              <a:t>.</a:t>
            </a:r>
          </a:p>
          <a:p>
            <a:r>
              <a:rPr lang="en-US" sz="1600" dirty="0"/>
              <a:t>Next up was designing our Game, as previously mentioned we use </a:t>
            </a:r>
            <a:r>
              <a:rPr lang="en-US" sz="1600" dirty="0" err="1"/>
              <a:t>Blockbench</a:t>
            </a:r>
            <a:r>
              <a:rPr lang="en-US" sz="1600" dirty="0"/>
              <a:t> for our design needs, This was mostly for Karl since he is the one who is making most of the models for the game, but we all needed to learn it since we have all been making models for this project.</a:t>
            </a:r>
          </a:p>
          <a:p>
            <a:r>
              <a:rPr lang="en-US" sz="1600" dirty="0"/>
              <a:t>A large problem is that there is only one of us that can test the gameplay because Out of the four of us </a:t>
            </a:r>
            <a:r>
              <a:rPr lang="en-US" sz="1600" dirty="0" err="1"/>
              <a:t>Tadhg</a:t>
            </a:r>
            <a:r>
              <a:rPr lang="en-US" sz="1600" dirty="0"/>
              <a:t> is the only one with a VR headset since the game is strictly in VR.</a:t>
            </a:r>
          </a:p>
          <a:p>
            <a:r>
              <a:rPr lang="en-US" sz="1600" dirty="0"/>
              <a:t>We had our fair share of challenges pop up but managed to get a handle on them through patience, understanding, time and practice. Whether that was through more practice with </a:t>
            </a:r>
            <a:r>
              <a:rPr lang="en-US" sz="1600" dirty="0" err="1"/>
              <a:t>Blockbench</a:t>
            </a:r>
            <a:r>
              <a:rPr lang="en-US" sz="1600" dirty="0"/>
              <a:t> or having Tadhg guide us through coding the game.</a:t>
            </a:r>
          </a:p>
        </p:txBody>
      </p:sp>
    </p:spTree>
    <p:extLst>
      <p:ext uri="{BB962C8B-B14F-4D97-AF65-F5344CB8AC3E}">
        <p14:creationId xmlns:p14="http://schemas.microsoft.com/office/powerpoint/2010/main" val="3135074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EE7D-7E84-194F-99BC-ACBC388C5616}"/>
              </a:ext>
            </a:extLst>
          </p:cNvPr>
          <p:cNvSpPr>
            <a:spLocks noGrp="1"/>
          </p:cNvSpPr>
          <p:nvPr>
            <p:ph type="title"/>
          </p:nvPr>
        </p:nvSpPr>
        <p:spPr>
          <a:xfrm>
            <a:off x="810000" y="447188"/>
            <a:ext cx="10571998" cy="970450"/>
          </a:xfrm>
        </p:spPr>
        <p:txBody>
          <a:bodyPr>
            <a:normAutofit/>
          </a:bodyPr>
          <a:lstStyle/>
          <a:p>
            <a:r>
              <a:rPr lang="en-US" dirty="0"/>
              <a:t>Completed Testing</a:t>
            </a:r>
            <a:endParaRPr lang="en-IE" dirty="0"/>
          </a:p>
        </p:txBody>
      </p:sp>
      <p:sp>
        <p:nvSpPr>
          <p:cNvPr id="9" name="Content Placeholder 8">
            <a:extLst>
              <a:ext uri="{FF2B5EF4-FFF2-40B4-BE49-F238E27FC236}">
                <a16:creationId xmlns:a16="http://schemas.microsoft.com/office/drawing/2014/main" id="{F88C0198-A905-66D3-F47B-3BCF5F1D1268}"/>
              </a:ext>
            </a:extLst>
          </p:cNvPr>
          <p:cNvSpPr>
            <a:spLocks noGrp="1"/>
          </p:cNvSpPr>
          <p:nvPr>
            <p:ph idx="1"/>
          </p:nvPr>
        </p:nvSpPr>
        <p:spPr>
          <a:xfrm>
            <a:off x="818713" y="2413000"/>
            <a:ext cx="3835583" cy="3632200"/>
          </a:xfrm>
        </p:spPr>
        <p:txBody>
          <a:bodyPr>
            <a:normAutofit/>
          </a:bodyPr>
          <a:lstStyle/>
          <a:p>
            <a:r>
              <a:rPr lang="en-US" sz="1600" dirty="0"/>
              <a:t>Overview of completed successful tests</a:t>
            </a:r>
          </a:p>
          <a:p>
            <a:r>
              <a:rPr lang="en-US" sz="1600" dirty="0"/>
              <a:t>Live demonstration of unit tests</a:t>
            </a:r>
          </a:p>
        </p:txBody>
      </p:sp>
      <p:pic>
        <p:nvPicPr>
          <p:cNvPr id="5" name="Content Placeholder 4" descr="Text&#10;&#10;Description automatically generated">
            <a:extLst>
              <a:ext uri="{FF2B5EF4-FFF2-40B4-BE49-F238E27FC236}">
                <a16:creationId xmlns:a16="http://schemas.microsoft.com/office/drawing/2014/main" id="{89569E91-ECF3-E5F9-B6FE-6DE19AAA1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974" y="2413000"/>
            <a:ext cx="5039102"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295736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DBDC-3CE0-D847-5E79-2A302CBE2F7C}"/>
              </a:ext>
            </a:extLst>
          </p:cNvPr>
          <p:cNvSpPr>
            <a:spLocks noGrp="1"/>
          </p:cNvSpPr>
          <p:nvPr>
            <p:ph type="title"/>
          </p:nvPr>
        </p:nvSpPr>
        <p:spPr/>
        <p:txBody>
          <a:bodyPr/>
          <a:lstStyle/>
          <a:p>
            <a:r>
              <a:rPr lang="en-US" dirty="0"/>
              <a:t>Who did what testing?</a:t>
            </a:r>
          </a:p>
        </p:txBody>
      </p:sp>
      <p:sp>
        <p:nvSpPr>
          <p:cNvPr id="3" name="Content Placeholder 2">
            <a:extLst>
              <a:ext uri="{FF2B5EF4-FFF2-40B4-BE49-F238E27FC236}">
                <a16:creationId xmlns:a16="http://schemas.microsoft.com/office/drawing/2014/main" id="{32749F74-7842-DC9C-16AE-0CFC99E6308E}"/>
              </a:ext>
            </a:extLst>
          </p:cNvPr>
          <p:cNvSpPr>
            <a:spLocks noGrp="1"/>
          </p:cNvSpPr>
          <p:nvPr>
            <p:ph idx="1"/>
          </p:nvPr>
        </p:nvSpPr>
        <p:spPr/>
        <p:txBody>
          <a:bodyPr/>
          <a:lstStyle/>
          <a:p>
            <a:r>
              <a:rPr lang="en-US" dirty="0"/>
              <a:t>We all worked on equal parts of the testing.</a:t>
            </a:r>
          </a:p>
          <a:p>
            <a:r>
              <a:rPr lang="en-US" dirty="0"/>
              <a:t>Tadhg worked on making sure objects wouldn’t be able to be grabbed when starting a day in the game, He also worked on the hob appliances and how it works with food.</a:t>
            </a:r>
          </a:p>
          <a:p>
            <a:r>
              <a:rPr lang="en-US" dirty="0"/>
              <a:t>Aisha worked on how the Fridge holds and infinite supply of meat and they ability to grab food out of it, She also was testing to make sure the bin works accordingly to throwing unusable/unwanted food.</a:t>
            </a:r>
          </a:p>
          <a:p>
            <a:r>
              <a:rPr lang="en-US" dirty="0"/>
              <a:t>Karl worked on how the customers interact with the tables, Such as waiting at the doors depending on if there is an empty table, the customers will form a line if there is already a customer(s) in line waiting for a seat.</a:t>
            </a:r>
          </a:p>
          <a:p>
            <a:r>
              <a:rPr lang="en-US" dirty="0"/>
              <a:t>Jane was testing to see if the customers leave if they are given the food that they want or seeing if they stay at the table if they are given the incorrect food.</a:t>
            </a:r>
          </a:p>
        </p:txBody>
      </p:sp>
    </p:spTree>
    <p:extLst>
      <p:ext uri="{BB962C8B-B14F-4D97-AF65-F5344CB8AC3E}">
        <p14:creationId xmlns:p14="http://schemas.microsoft.com/office/powerpoint/2010/main" val="727650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F23FC-9C4E-7C30-F44B-5D7464CAC943}"/>
              </a:ext>
            </a:extLst>
          </p:cNvPr>
          <p:cNvSpPr>
            <a:spLocks noGrp="1"/>
          </p:cNvSpPr>
          <p:nvPr>
            <p:ph type="title"/>
          </p:nvPr>
        </p:nvSpPr>
        <p:spPr/>
        <p:txBody>
          <a:bodyPr/>
          <a:lstStyle/>
          <a:p>
            <a:r>
              <a:rPr lang="en-US" dirty="0"/>
              <a:t>Pre-recorded demo video</a:t>
            </a:r>
          </a:p>
        </p:txBody>
      </p:sp>
      <p:sp>
        <p:nvSpPr>
          <p:cNvPr id="3" name="Content Placeholder 2">
            <a:extLst>
              <a:ext uri="{FF2B5EF4-FFF2-40B4-BE49-F238E27FC236}">
                <a16:creationId xmlns:a16="http://schemas.microsoft.com/office/drawing/2014/main" id="{FAD7DA4D-EFE9-DAFE-A6CE-E13D5E48D545}"/>
              </a:ext>
            </a:extLst>
          </p:cNvPr>
          <p:cNvSpPr>
            <a:spLocks noGrp="1"/>
          </p:cNvSpPr>
          <p:nvPr>
            <p:ph idx="1"/>
          </p:nvPr>
        </p:nvSpPr>
        <p:spPr/>
        <p:txBody>
          <a:bodyPr/>
          <a:lstStyle/>
          <a:p>
            <a:r>
              <a:rPr lang="en-US">
                <a:hlinkClick r:id="rId2"/>
              </a:rPr>
              <a:t>Video Link</a:t>
            </a:r>
            <a:endParaRPr lang="en-US" dirty="0"/>
          </a:p>
        </p:txBody>
      </p:sp>
    </p:spTree>
    <p:extLst>
      <p:ext uri="{BB962C8B-B14F-4D97-AF65-F5344CB8AC3E}">
        <p14:creationId xmlns:p14="http://schemas.microsoft.com/office/powerpoint/2010/main" val="1613734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46</TotalTime>
  <Words>881</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2</vt:lpstr>
      <vt:lpstr>Quotable</vt:lpstr>
      <vt:lpstr>Cooktastrophe</vt:lpstr>
      <vt:lpstr>Application Idea</vt:lpstr>
      <vt:lpstr>Target Audience</vt:lpstr>
      <vt:lpstr>Technologies, software and tools </vt:lpstr>
      <vt:lpstr>Who Did What ?</vt:lpstr>
      <vt:lpstr>Challenges we’ve faced and how we’ve overcome them</vt:lpstr>
      <vt:lpstr>Completed Testing</vt:lpstr>
      <vt:lpstr>Who did what testing?</vt:lpstr>
      <vt:lpstr>Pre-recorded demo video</vt:lpstr>
      <vt:lpstr>Q and 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Cooktastrophe</dc:title>
  <dc:creator>Aisha Ntuli</dc:creator>
  <cp:lastModifiedBy>Tadhg Savage</cp:lastModifiedBy>
  <cp:revision>86</cp:revision>
  <dcterms:created xsi:type="dcterms:W3CDTF">2023-04-20T08:54:18Z</dcterms:created>
  <dcterms:modified xsi:type="dcterms:W3CDTF">2023-04-27T08:13:00Z</dcterms:modified>
</cp:coreProperties>
</file>