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6CFF94-A472-5B7A-51BF-9FED0D8C6A68}" v="308" dt="2023-06-20T21:39:01.818"/>
    <p1510:client id="{899FCD25-2862-0EF9-7279-73BB9CF4FAF2}" v="1648" dt="2023-06-20T22:19:40.748"/>
    <p1510:client id="{BF8BCE0F-E28B-8D13-967A-4FA0FC559527}" v="43" dt="2023-06-20T21:30:13.3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presProps" Target="presProps.xml" Id="rId13" /><Relationship Type="http://schemas.microsoft.com/office/2015/10/relationships/revisionInfo" Target="revisionInfo.xml" Id="rId18"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slide" Target="slides/slide1.xml" Id="rId2" /><Relationship Type="http://schemas.openxmlformats.org/officeDocument/2006/relationships/tableStyles" Target="tableStyles.xml" Id="rId16"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4.xml" Id="rId5" /><Relationship Type="http://schemas.openxmlformats.org/officeDocument/2006/relationships/theme" Target="theme/theme1.xml" Id="rId15" /><Relationship Type="http://schemas.openxmlformats.org/officeDocument/2006/relationships/slide" Target="slides/slide9.xml" Id="rId10"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viewProps" Target="viewProps.xml" Id="rId14" /></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ata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1100B4-ADA5-4D2D-89E0-6F62148ACAA9}" type="doc">
      <dgm:prSet loTypeId="urn:microsoft.com/office/officeart/2016/7/layout/VerticalDownArrowProcess" loCatId="process" qsTypeId="urn:microsoft.com/office/officeart/2005/8/quickstyle/simple1" qsCatId="simple" csTypeId="urn:microsoft.com/office/officeart/2005/8/colors/accent1_2" csCatId="accent1"/>
      <dgm:spPr/>
      <dgm:t>
        <a:bodyPr/>
        <a:lstStyle/>
        <a:p>
          <a:endParaRPr lang="en-US"/>
        </a:p>
      </dgm:t>
    </dgm:pt>
    <dgm:pt modelId="{DC7D0F21-BF75-40B1-98FB-D76D6D586BD1}">
      <dgm:prSet/>
      <dgm:spPr/>
      <dgm:t>
        <a:bodyPr/>
        <a:lstStyle/>
        <a:p>
          <a:r>
            <a:rPr lang="en-US"/>
            <a:t>Form</a:t>
          </a:r>
        </a:p>
      </dgm:t>
    </dgm:pt>
    <dgm:pt modelId="{291ABC06-A26C-48B4-85B9-370440CCA4CB}" type="parTrans" cxnId="{00C39915-DB4A-4867-8AB7-24702F7B9CAE}">
      <dgm:prSet/>
      <dgm:spPr/>
      <dgm:t>
        <a:bodyPr/>
        <a:lstStyle/>
        <a:p>
          <a:endParaRPr lang="en-US"/>
        </a:p>
      </dgm:t>
    </dgm:pt>
    <dgm:pt modelId="{715222F1-AD04-423A-B91B-FB3714C61CA9}" type="sibTrans" cxnId="{00C39915-DB4A-4867-8AB7-24702F7B9CAE}">
      <dgm:prSet/>
      <dgm:spPr/>
      <dgm:t>
        <a:bodyPr/>
        <a:lstStyle/>
        <a:p>
          <a:endParaRPr lang="en-US"/>
        </a:p>
      </dgm:t>
    </dgm:pt>
    <dgm:pt modelId="{39DAD3E0-80EF-40EA-BE0C-46A5F7896DC2}">
      <dgm:prSet/>
      <dgm:spPr/>
      <dgm:t>
        <a:bodyPr/>
        <a:lstStyle/>
        <a:p>
          <a:r>
            <a:rPr lang="en-US"/>
            <a:t>Form a distance matrix</a:t>
          </a:r>
        </a:p>
      </dgm:t>
    </dgm:pt>
    <dgm:pt modelId="{109CE37F-9529-4F98-81A9-E0375CE557E2}" type="parTrans" cxnId="{95E202C3-37CD-4A6C-86AF-D0E4584FF734}">
      <dgm:prSet/>
      <dgm:spPr/>
      <dgm:t>
        <a:bodyPr/>
        <a:lstStyle/>
        <a:p>
          <a:endParaRPr lang="en-US"/>
        </a:p>
      </dgm:t>
    </dgm:pt>
    <dgm:pt modelId="{9A04085E-BC01-4059-9B69-E818D109CFF0}" type="sibTrans" cxnId="{95E202C3-37CD-4A6C-86AF-D0E4584FF734}">
      <dgm:prSet/>
      <dgm:spPr/>
      <dgm:t>
        <a:bodyPr/>
        <a:lstStyle/>
        <a:p>
          <a:endParaRPr lang="en-US"/>
        </a:p>
      </dgm:t>
    </dgm:pt>
    <dgm:pt modelId="{C5C6130A-FF0D-462E-BBF3-FBC477B3DA59}">
      <dgm:prSet/>
      <dgm:spPr/>
      <dgm:t>
        <a:bodyPr/>
        <a:lstStyle/>
        <a:p>
          <a:r>
            <a:rPr lang="en-US"/>
            <a:t>Transform</a:t>
          </a:r>
        </a:p>
      </dgm:t>
    </dgm:pt>
    <dgm:pt modelId="{743A4E92-0F6A-40D5-BAAC-D4418F24BF48}" type="parTrans" cxnId="{95A535B1-452D-481F-9949-9AAEC90812D7}">
      <dgm:prSet/>
      <dgm:spPr/>
      <dgm:t>
        <a:bodyPr/>
        <a:lstStyle/>
        <a:p>
          <a:endParaRPr lang="en-US"/>
        </a:p>
      </dgm:t>
    </dgm:pt>
    <dgm:pt modelId="{1A54B403-11D7-4343-B468-5937B842B021}" type="sibTrans" cxnId="{95A535B1-452D-481F-9949-9AAEC90812D7}">
      <dgm:prSet/>
      <dgm:spPr/>
      <dgm:t>
        <a:bodyPr/>
        <a:lstStyle/>
        <a:p>
          <a:endParaRPr lang="en-US"/>
        </a:p>
      </dgm:t>
    </dgm:pt>
    <dgm:pt modelId="{DABBA00F-3743-4986-8A61-B9651E1B83F4}">
      <dgm:prSet/>
      <dgm:spPr/>
      <dgm:t>
        <a:bodyPr/>
        <a:lstStyle/>
        <a:p>
          <a:r>
            <a:rPr lang="en-US"/>
            <a:t>Transform the distance matrix into an affinity matrix A.</a:t>
          </a:r>
        </a:p>
      </dgm:t>
    </dgm:pt>
    <dgm:pt modelId="{266F9C70-6FF7-44D7-A95C-6CC9FF6AAD90}" type="parTrans" cxnId="{577EBB5C-B054-4552-BC75-2E6A4A511829}">
      <dgm:prSet/>
      <dgm:spPr/>
      <dgm:t>
        <a:bodyPr/>
        <a:lstStyle/>
        <a:p>
          <a:endParaRPr lang="en-US"/>
        </a:p>
      </dgm:t>
    </dgm:pt>
    <dgm:pt modelId="{98E3F36D-1153-450D-B5C7-E39C0183884F}" type="sibTrans" cxnId="{577EBB5C-B054-4552-BC75-2E6A4A511829}">
      <dgm:prSet/>
      <dgm:spPr/>
      <dgm:t>
        <a:bodyPr/>
        <a:lstStyle/>
        <a:p>
          <a:endParaRPr lang="en-US"/>
        </a:p>
      </dgm:t>
    </dgm:pt>
    <dgm:pt modelId="{7E85A57D-1849-4309-941A-FB51F93B4373}">
      <dgm:prSet/>
      <dgm:spPr/>
      <dgm:t>
        <a:bodyPr/>
        <a:lstStyle/>
        <a:p>
          <a:r>
            <a:rPr lang="en-US"/>
            <a:t>Compute</a:t>
          </a:r>
        </a:p>
      </dgm:t>
    </dgm:pt>
    <dgm:pt modelId="{47347351-B802-4206-914D-E884E1C80B9A}" type="parTrans" cxnId="{B246F613-E0BF-4B7F-8042-F61170B2684D}">
      <dgm:prSet/>
      <dgm:spPr/>
      <dgm:t>
        <a:bodyPr/>
        <a:lstStyle/>
        <a:p>
          <a:endParaRPr lang="en-US"/>
        </a:p>
      </dgm:t>
    </dgm:pt>
    <dgm:pt modelId="{F7CB86D3-0245-4A58-A7A5-955A3F8E4A3F}" type="sibTrans" cxnId="{B246F613-E0BF-4B7F-8042-F61170B2684D}">
      <dgm:prSet/>
      <dgm:spPr/>
      <dgm:t>
        <a:bodyPr/>
        <a:lstStyle/>
        <a:p>
          <a:endParaRPr lang="en-US"/>
        </a:p>
      </dgm:t>
    </dgm:pt>
    <dgm:pt modelId="{65178E85-FB13-4C52-8836-A0BA3F49A1C1}">
      <dgm:prSet/>
      <dgm:spPr/>
      <dgm:t>
        <a:bodyPr/>
        <a:lstStyle/>
        <a:p>
          <a:r>
            <a:rPr lang="en-US"/>
            <a:t>Compute the degree matrix D and the Laplacian matrix L = D-A.</a:t>
          </a:r>
        </a:p>
      </dgm:t>
    </dgm:pt>
    <dgm:pt modelId="{CCDD9B9C-3F7C-47FA-AD2C-6CB9614EA0E1}" type="parTrans" cxnId="{C42268C4-63B7-4F92-AA6B-50F9154265A3}">
      <dgm:prSet/>
      <dgm:spPr/>
      <dgm:t>
        <a:bodyPr/>
        <a:lstStyle/>
        <a:p>
          <a:endParaRPr lang="en-US"/>
        </a:p>
      </dgm:t>
    </dgm:pt>
    <dgm:pt modelId="{0DCF0246-4FB8-4C3C-BFA5-BC3E342A84D7}" type="sibTrans" cxnId="{C42268C4-63B7-4F92-AA6B-50F9154265A3}">
      <dgm:prSet/>
      <dgm:spPr/>
      <dgm:t>
        <a:bodyPr/>
        <a:lstStyle/>
        <a:p>
          <a:endParaRPr lang="en-US"/>
        </a:p>
      </dgm:t>
    </dgm:pt>
    <dgm:pt modelId="{A93739E5-D9F3-4E5E-B878-8FC3937A391D}">
      <dgm:prSet/>
      <dgm:spPr/>
      <dgm:t>
        <a:bodyPr/>
        <a:lstStyle/>
        <a:p>
          <a:r>
            <a:rPr lang="en-US"/>
            <a:t>Find</a:t>
          </a:r>
        </a:p>
      </dgm:t>
    </dgm:pt>
    <dgm:pt modelId="{84CF6EC7-8F75-4E12-A97A-DC67C2AA4491}" type="parTrans" cxnId="{B30483B1-E137-4CFF-AB1A-75CC83C6BDC9}">
      <dgm:prSet/>
      <dgm:spPr/>
      <dgm:t>
        <a:bodyPr/>
        <a:lstStyle/>
        <a:p>
          <a:endParaRPr lang="en-US"/>
        </a:p>
      </dgm:t>
    </dgm:pt>
    <dgm:pt modelId="{E9CDF09A-6B9B-4F04-8A82-1E18391D030E}" type="sibTrans" cxnId="{B30483B1-E137-4CFF-AB1A-75CC83C6BDC9}">
      <dgm:prSet/>
      <dgm:spPr/>
      <dgm:t>
        <a:bodyPr/>
        <a:lstStyle/>
        <a:p>
          <a:endParaRPr lang="en-US"/>
        </a:p>
      </dgm:t>
    </dgm:pt>
    <dgm:pt modelId="{E08DA6A6-CEBF-4CFB-B843-A97850220C05}">
      <dgm:prSet/>
      <dgm:spPr/>
      <dgm:t>
        <a:bodyPr/>
        <a:lstStyle/>
        <a:p>
          <a:r>
            <a:rPr lang="en-US"/>
            <a:t>Find the eigenvalues and eigenvectors of L.</a:t>
          </a:r>
        </a:p>
      </dgm:t>
    </dgm:pt>
    <dgm:pt modelId="{1E920018-E314-42E3-AAE0-B325B09A3B85}" type="parTrans" cxnId="{0F76C027-D628-48F7-BFF3-A36E65570B58}">
      <dgm:prSet/>
      <dgm:spPr/>
      <dgm:t>
        <a:bodyPr/>
        <a:lstStyle/>
        <a:p>
          <a:endParaRPr lang="en-US"/>
        </a:p>
      </dgm:t>
    </dgm:pt>
    <dgm:pt modelId="{243BD4AD-9ED7-4C11-8005-68601AC6538B}" type="sibTrans" cxnId="{0F76C027-D628-48F7-BFF3-A36E65570B58}">
      <dgm:prSet/>
      <dgm:spPr/>
      <dgm:t>
        <a:bodyPr/>
        <a:lstStyle/>
        <a:p>
          <a:endParaRPr lang="en-US"/>
        </a:p>
      </dgm:t>
    </dgm:pt>
    <dgm:pt modelId="{AFFBDED5-2279-46B9-BDE4-9AD613E6B604}">
      <dgm:prSet/>
      <dgm:spPr/>
      <dgm:t>
        <a:bodyPr/>
        <a:lstStyle/>
        <a:p>
          <a:r>
            <a:rPr lang="en-US"/>
            <a:t>Use</a:t>
          </a:r>
        </a:p>
      </dgm:t>
    </dgm:pt>
    <dgm:pt modelId="{A7193604-A682-4341-8BED-26DCDF46D51D}" type="parTrans" cxnId="{DEBB4F91-22E1-4602-9BE4-5C297E150EC5}">
      <dgm:prSet/>
      <dgm:spPr/>
      <dgm:t>
        <a:bodyPr/>
        <a:lstStyle/>
        <a:p>
          <a:endParaRPr lang="en-US"/>
        </a:p>
      </dgm:t>
    </dgm:pt>
    <dgm:pt modelId="{076135E9-E4DC-4171-BD61-B509AE1A931D}" type="sibTrans" cxnId="{DEBB4F91-22E1-4602-9BE4-5C297E150EC5}">
      <dgm:prSet/>
      <dgm:spPr/>
      <dgm:t>
        <a:bodyPr/>
        <a:lstStyle/>
        <a:p>
          <a:endParaRPr lang="en-US"/>
        </a:p>
      </dgm:t>
    </dgm:pt>
    <dgm:pt modelId="{7B1C676B-C194-4D11-9DEA-FB81DFCA0E1F}">
      <dgm:prSet/>
      <dgm:spPr/>
      <dgm:t>
        <a:bodyPr/>
        <a:lstStyle/>
        <a:p>
          <a:r>
            <a:rPr lang="en-US"/>
            <a:t>Use the 'k' largest eigenvalues from the previous step to project the matrix into a lower dimensional space of dimension 'k'.</a:t>
          </a:r>
        </a:p>
      </dgm:t>
    </dgm:pt>
    <dgm:pt modelId="{5163CC4B-E4A5-4785-AB9B-C87002D9EA8A}" type="parTrans" cxnId="{5F987A99-D1B5-4AAD-AAFA-886C57A2EB70}">
      <dgm:prSet/>
      <dgm:spPr/>
      <dgm:t>
        <a:bodyPr/>
        <a:lstStyle/>
        <a:p>
          <a:endParaRPr lang="en-US"/>
        </a:p>
      </dgm:t>
    </dgm:pt>
    <dgm:pt modelId="{78314C26-CDD0-4830-9763-750D713FF3C9}" type="sibTrans" cxnId="{5F987A99-D1B5-4AAD-AAFA-886C57A2EB70}">
      <dgm:prSet/>
      <dgm:spPr/>
      <dgm:t>
        <a:bodyPr/>
        <a:lstStyle/>
        <a:p>
          <a:endParaRPr lang="en-US"/>
        </a:p>
      </dgm:t>
    </dgm:pt>
    <dgm:pt modelId="{913D044E-BED9-4614-8F7E-B8CE8C02ADFA}">
      <dgm:prSet/>
      <dgm:spPr/>
      <dgm:t>
        <a:bodyPr/>
        <a:lstStyle/>
        <a:p>
          <a:r>
            <a:rPr lang="en-US"/>
            <a:t>Cluster</a:t>
          </a:r>
        </a:p>
      </dgm:t>
    </dgm:pt>
    <dgm:pt modelId="{27332A2C-837B-41BF-BD0E-829B5383370F}" type="parTrans" cxnId="{9B9461DC-F28E-44ED-9BDD-EA572CE0EF1F}">
      <dgm:prSet/>
      <dgm:spPr/>
      <dgm:t>
        <a:bodyPr/>
        <a:lstStyle/>
        <a:p>
          <a:endParaRPr lang="en-US"/>
        </a:p>
      </dgm:t>
    </dgm:pt>
    <dgm:pt modelId="{7B9CDEBE-D904-4A67-8293-1FFBEF28F84A}" type="sibTrans" cxnId="{9B9461DC-F28E-44ED-9BDD-EA572CE0EF1F}">
      <dgm:prSet/>
      <dgm:spPr/>
      <dgm:t>
        <a:bodyPr/>
        <a:lstStyle/>
        <a:p>
          <a:endParaRPr lang="en-US"/>
        </a:p>
      </dgm:t>
    </dgm:pt>
    <dgm:pt modelId="{327CE9EE-6268-4708-9F6A-31ADB3DE513C}">
      <dgm:prSet/>
      <dgm:spPr/>
      <dgm:t>
        <a:bodyPr/>
        <a:lstStyle/>
        <a:p>
          <a:r>
            <a:rPr lang="en-US"/>
            <a:t>Cluster the data points.</a:t>
          </a:r>
        </a:p>
      </dgm:t>
    </dgm:pt>
    <dgm:pt modelId="{2ACA8E03-D5C4-48AE-86AB-24F14E7A324C}" type="parTrans" cxnId="{1575CD9B-E16A-4897-90FD-02F5D13CC6BC}">
      <dgm:prSet/>
      <dgm:spPr/>
      <dgm:t>
        <a:bodyPr/>
        <a:lstStyle/>
        <a:p>
          <a:endParaRPr lang="en-US"/>
        </a:p>
      </dgm:t>
    </dgm:pt>
    <dgm:pt modelId="{E85B4207-AB41-49B6-B949-6E6FFB67BE4F}" type="sibTrans" cxnId="{1575CD9B-E16A-4897-90FD-02F5D13CC6BC}">
      <dgm:prSet/>
      <dgm:spPr/>
      <dgm:t>
        <a:bodyPr/>
        <a:lstStyle/>
        <a:p>
          <a:endParaRPr lang="en-US"/>
        </a:p>
      </dgm:t>
    </dgm:pt>
    <dgm:pt modelId="{3B396C03-2354-4456-BE49-768DED09908B}" type="pres">
      <dgm:prSet presAssocID="{FF1100B4-ADA5-4D2D-89E0-6F62148ACAA9}" presName="Name0" presStyleCnt="0">
        <dgm:presLayoutVars>
          <dgm:dir/>
          <dgm:animLvl val="lvl"/>
          <dgm:resizeHandles val="exact"/>
        </dgm:presLayoutVars>
      </dgm:prSet>
      <dgm:spPr/>
    </dgm:pt>
    <dgm:pt modelId="{4FD12EAD-3BDF-4F75-9E1A-8875981C960F}" type="pres">
      <dgm:prSet presAssocID="{913D044E-BED9-4614-8F7E-B8CE8C02ADFA}" presName="boxAndChildren" presStyleCnt="0"/>
      <dgm:spPr/>
    </dgm:pt>
    <dgm:pt modelId="{6A1DEECA-F003-4685-835E-F6AAED199705}" type="pres">
      <dgm:prSet presAssocID="{913D044E-BED9-4614-8F7E-B8CE8C02ADFA}" presName="parentTextBox" presStyleLbl="alignNode1" presStyleIdx="0" presStyleCnt="6"/>
      <dgm:spPr/>
    </dgm:pt>
    <dgm:pt modelId="{64350D8D-3E25-4FAF-9BF8-0D33C02DDD7A}" type="pres">
      <dgm:prSet presAssocID="{913D044E-BED9-4614-8F7E-B8CE8C02ADFA}" presName="descendantBox" presStyleLbl="bgAccFollowNode1" presStyleIdx="0" presStyleCnt="6"/>
      <dgm:spPr/>
    </dgm:pt>
    <dgm:pt modelId="{3DE21623-177A-4F8E-94A5-FBBC8A6FE6A1}" type="pres">
      <dgm:prSet presAssocID="{076135E9-E4DC-4171-BD61-B509AE1A931D}" presName="sp" presStyleCnt="0"/>
      <dgm:spPr/>
    </dgm:pt>
    <dgm:pt modelId="{0CE7B452-E9F3-4939-BD70-04D970CBFB32}" type="pres">
      <dgm:prSet presAssocID="{AFFBDED5-2279-46B9-BDE4-9AD613E6B604}" presName="arrowAndChildren" presStyleCnt="0"/>
      <dgm:spPr/>
    </dgm:pt>
    <dgm:pt modelId="{94EDFE0F-686E-4097-93B1-AAF352325E38}" type="pres">
      <dgm:prSet presAssocID="{AFFBDED5-2279-46B9-BDE4-9AD613E6B604}" presName="parentTextArrow" presStyleLbl="node1" presStyleIdx="0" presStyleCnt="0"/>
      <dgm:spPr/>
    </dgm:pt>
    <dgm:pt modelId="{319CB1A2-1C9C-42B0-97B0-F8B329FF613B}" type="pres">
      <dgm:prSet presAssocID="{AFFBDED5-2279-46B9-BDE4-9AD613E6B604}" presName="arrow" presStyleLbl="alignNode1" presStyleIdx="1" presStyleCnt="6"/>
      <dgm:spPr/>
    </dgm:pt>
    <dgm:pt modelId="{9A2E0CE4-A82D-4EDE-B398-BB2AEF6C2700}" type="pres">
      <dgm:prSet presAssocID="{AFFBDED5-2279-46B9-BDE4-9AD613E6B604}" presName="descendantArrow" presStyleLbl="bgAccFollowNode1" presStyleIdx="1" presStyleCnt="6"/>
      <dgm:spPr/>
    </dgm:pt>
    <dgm:pt modelId="{D9812C22-FBFD-4480-AFB2-9E29858455C5}" type="pres">
      <dgm:prSet presAssocID="{E9CDF09A-6B9B-4F04-8A82-1E18391D030E}" presName="sp" presStyleCnt="0"/>
      <dgm:spPr/>
    </dgm:pt>
    <dgm:pt modelId="{7D083DAE-0637-40A9-A7E1-D18EF9B28471}" type="pres">
      <dgm:prSet presAssocID="{A93739E5-D9F3-4E5E-B878-8FC3937A391D}" presName="arrowAndChildren" presStyleCnt="0"/>
      <dgm:spPr/>
    </dgm:pt>
    <dgm:pt modelId="{351D3CC0-75D2-4C9D-8C13-1ED182E126BD}" type="pres">
      <dgm:prSet presAssocID="{A93739E5-D9F3-4E5E-B878-8FC3937A391D}" presName="parentTextArrow" presStyleLbl="node1" presStyleIdx="0" presStyleCnt="0"/>
      <dgm:spPr/>
    </dgm:pt>
    <dgm:pt modelId="{9A668A2B-CC9C-40AF-A3A7-4370C3ABB1B8}" type="pres">
      <dgm:prSet presAssocID="{A93739E5-D9F3-4E5E-B878-8FC3937A391D}" presName="arrow" presStyleLbl="alignNode1" presStyleIdx="2" presStyleCnt="6"/>
      <dgm:spPr/>
    </dgm:pt>
    <dgm:pt modelId="{0221B439-8952-4CC8-BCA7-35721145B614}" type="pres">
      <dgm:prSet presAssocID="{A93739E5-D9F3-4E5E-B878-8FC3937A391D}" presName="descendantArrow" presStyleLbl="bgAccFollowNode1" presStyleIdx="2" presStyleCnt="6"/>
      <dgm:spPr/>
    </dgm:pt>
    <dgm:pt modelId="{24A6BD9D-75AC-4D1D-A591-460BC425132D}" type="pres">
      <dgm:prSet presAssocID="{F7CB86D3-0245-4A58-A7A5-955A3F8E4A3F}" presName="sp" presStyleCnt="0"/>
      <dgm:spPr/>
    </dgm:pt>
    <dgm:pt modelId="{EA55B066-1A69-4AAA-888F-7EA0E0D73162}" type="pres">
      <dgm:prSet presAssocID="{7E85A57D-1849-4309-941A-FB51F93B4373}" presName="arrowAndChildren" presStyleCnt="0"/>
      <dgm:spPr/>
    </dgm:pt>
    <dgm:pt modelId="{8D697C9B-030A-46F2-8D6B-B34DA3E65395}" type="pres">
      <dgm:prSet presAssocID="{7E85A57D-1849-4309-941A-FB51F93B4373}" presName="parentTextArrow" presStyleLbl="node1" presStyleIdx="0" presStyleCnt="0"/>
      <dgm:spPr/>
    </dgm:pt>
    <dgm:pt modelId="{1C79BB38-1276-4032-AE56-482858B91583}" type="pres">
      <dgm:prSet presAssocID="{7E85A57D-1849-4309-941A-FB51F93B4373}" presName="arrow" presStyleLbl="alignNode1" presStyleIdx="3" presStyleCnt="6"/>
      <dgm:spPr/>
    </dgm:pt>
    <dgm:pt modelId="{077E1EB7-014C-4775-86C3-8D0EB58C71A6}" type="pres">
      <dgm:prSet presAssocID="{7E85A57D-1849-4309-941A-FB51F93B4373}" presName="descendantArrow" presStyleLbl="bgAccFollowNode1" presStyleIdx="3" presStyleCnt="6"/>
      <dgm:spPr/>
    </dgm:pt>
    <dgm:pt modelId="{FFDA8096-ECDD-4EA8-91E5-B8EA990A3385}" type="pres">
      <dgm:prSet presAssocID="{1A54B403-11D7-4343-B468-5937B842B021}" presName="sp" presStyleCnt="0"/>
      <dgm:spPr/>
    </dgm:pt>
    <dgm:pt modelId="{4EBD9306-44BD-473C-B182-B8B3ADE2CAE5}" type="pres">
      <dgm:prSet presAssocID="{C5C6130A-FF0D-462E-BBF3-FBC477B3DA59}" presName="arrowAndChildren" presStyleCnt="0"/>
      <dgm:spPr/>
    </dgm:pt>
    <dgm:pt modelId="{0036AC8A-16A8-4FBD-855B-91D2337911F9}" type="pres">
      <dgm:prSet presAssocID="{C5C6130A-FF0D-462E-BBF3-FBC477B3DA59}" presName="parentTextArrow" presStyleLbl="node1" presStyleIdx="0" presStyleCnt="0"/>
      <dgm:spPr/>
    </dgm:pt>
    <dgm:pt modelId="{0655D692-F645-4C1B-867D-654E2BAF3476}" type="pres">
      <dgm:prSet presAssocID="{C5C6130A-FF0D-462E-BBF3-FBC477B3DA59}" presName="arrow" presStyleLbl="alignNode1" presStyleIdx="4" presStyleCnt="6"/>
      <dgm:spPr/>
    </dgm:pt>
    <dgm:pt modelId="{6604628D-0746-4099-B920-B2BE1B9FE3C8}" type="pres">
      <dgm:prSet presAssocID="{C5C6130A-FF0D-462E-BBF3-FBC477B3DA59}" presName="descendantArrow" presStyleLbl="bgAccFollowNode1" presStyleIdx="4" presStyleCnt="6"/>
      <dgm:spPr/>
    </dgm:pt>
    <dgm:pt modelId="{862981BC-1768-4939-A374-5D29A7B0FB45}" type="pres">
      <dgm:prSet presAssocID="{715222F1-AD04-423A-B91B-FB3714C61CA9}" presName="sp" presStyleCnt="0"/>
      <dgm:spPr/>
    </dgm:pt>
    <dgm:pt modelId="{B2BF5F63-84D7-4070-BBD4-3F450EEB6B1B}" type="pres">
      <dgm:prSet presAssocID="{DC7D0F21-BF75-40B1-98FB-D76D6D586BD1}" presName="arrowAndChildren" presStyleCnt="0"/>
      <dgm:spPr/>
    </dgm:pt>
    <dgm:pt modelId="{E00D4B33-C903-4D16-A818-CEFE7B1F5727}" type="pres">
      <dgm:prSet presAssocID="{DC7D0F21-BF75-40B1-98FB-D76D6D586BD1}" presName="parentTextArrow" presStyleLbl="node1" presStyleIdx="0" presStyleCnt="0"/>
      <dgm:spPr/>
    </dgm:pt>
    <dgm:pt modelId="{8159812D-B3BB-4BBC-9AD7-D3E6E9CE6C87}" type="pres">
      <dgm:prSet presAssocID="{DC7D0F21-BF75-40B1-98FB-D76D6D586BD1}" presName="arrow" presStyleLbl="alignNode1" presStyleIdx="5" presStyleCnt="6"/>
      <dgm:spPr/>
    </dgm:pt>
    <dgm:pt modelId="{FA897963-A057-4A23-8AC6-C49FB03F1B9E}" type="pres">
      <dgm:prSet presAssocID="{DC7D0F21-BF75-40B1-98FB-D76D6D586BD1}" presName="descendantArrow" presStyleLbl="bgAccFollowNode1" presStyleIdx="5" presStyleCnt="6"/>
      <dgm:spPr/>
    </dgm:pt>
  </dgm:ptLst>
  <dgm:cxnLst>
    <dgm:cxn modelId="{9DE6180C-685B-4085-8444-B79F59721889}" type="presOf" srcId="{DC7D0F21-BF75-40B1-98FB-D76D6D586BD1}" destId="{E00D4B33-C903-4D16-A818-CEFE7B1F5727}" srcOrd="0" destOrd="0" presId="urn:microsoft.com/office/officeart/2016/7/layout/VerticalDownArrowProcess"/>
    <dgm:cxn modelId="{B246F613-E0BF-4B7F-8042-F61170B2684D}" srcId="{FF1100B4-ADA5-4D2D-89E0-6F62148ACAA9}" destId="{7E85A57D-1849-4309-941A-FB51F93B4373}" srcOrd="2" destOrd="0" parTransId="{47347351-B802-4206-914D-E884E1C80B9A}" sibTransId="{F7CB86D3-0245-4A58-A7A5-955A3F8E4A3F}"/>
    <dgm:cxn modelId="{00C39915-DB4A-4867-8AB7-24702F7B9CAE}" srcId="{FF1100B4-ADA5-4D2D-89E0-6F62148ACAA9}" destId="{DC7D0F21-BF75-40B1-98FB-D76D6D586BD1}" srcOrd="0" destOrd="0" parTransId="{291ABC06-A26C-48B4-85B9-370440CCA4CB}" sibTransId="{715222F1-AD04-423A-B91B-FB3714C61CA9}"/>
    <dgm:cxn modelId="{FF1F6F18-8F36-4B3F-BD72-90E3A617B901}" type="presOf" srcId="{A93739E5-D9F3-4E5E-B878-8FC3937A391D}" destId="{9A668A2B-CC9C-40AF-A3A7-4370C3ABB1B8}" srcOrd="1" destOrd="0" presId="urn:microsoft.com/office/officeart/2016/7/layout/VerticalDownArrowProcess"/>
    <dgm:cxn modelId="{0F76C027-D628-48F7-BFF3-A36E65570B58}" srcId="{A93739E5-D9F3-4E5E-B878-8FC3937A391D}" destId="{E08DA6A6-CEBF-4CFB-B843-A97850220C05}" srcOrd="0" destOrd="0" parTransId="{1E920018-E314-42E3-AAE0-B325B09A3B85}" sibTransId="{243BD4AD-9ED7-4C11-8005-68601AC6538B}"/>
    <dgm:cxn modelId="{5478CE28-F3B2-420F-81CA-94A941166B5A}" type="presOf" srcId="{C5C6130A-FF0D-462E-BBF3-FBC477B3DA59}" destId="{0655D692-F645-4C1B-867D-654E2BAF3476}" srcOrd="1" destOrd="0" presId="urn:microsoft.com/office/officeart/2016/7/layout/VerticalDownArrowProcess"/>
    <dgm:cxn modelId="{4686D828-ADE3-4224-A22A-5349E18A238D}" type="presOf" srcId="{7B1C676B-C194-4D11-9DEA-FB81DFCA0E1F}" destId="{9A2E0CE4-A82D-4EDE-B398-BB2AEF6C2700}" srcOrd="0" destOrd="0" presId="urn:microsoft.com/office/officeart/2016/7/layout/VerticalDownArrowProcess"/>
    <dgm:cxn modelId="{59105C33-47B7-4756-A9E1-E95AE1CFBA45}" type="presOf" srcId="{FF1100B4-ADA5-4D2D-89E0-6F62148ACAA9}" destId="{3B396C03-2354-4456-BE49-768DED09908B}" srcOrd="0" destOrd="0" presId="urn:microsoft.com/office/officeart/2016/7/layout/VerticalDownArrowProcess"/>
    <dgm:cxn modelId="{79689E37-F793-449F-B67D-7A97C5F6364B}" type="presOf" srcId="{327CE9EE-6268-4708-9F6A-31ADB3DE513C}" destId="{64350D8D-3E25-4FAF-9BF8-0D33C02DDD7A}" srcOrd="0" destOrd="0" presId="urn:microsoft.com/office/officeart/2016/7/layout/VerticalDownArrowProcess"/>
    <dgm:cxn modelId="{3319F237-B41C-4632-BDB0-E03166FD4D9E}" type="presOf" srcId="{913D044E-BED9-4614-8F7E-B8CE8C02ADFA}" destId="{6A1DEECA-F003-4685-835E-F6AAED199705}" srcOrd="0" destOrd="0" presId="urn:microsoft.com/office/officeart/2016/7/layout/VerticalDownArrowProcess"/>
    <dgm:cxn modelId="{2A8B2D3D-5482-406F-B8EF-8FD6C4658B3C}" type="presOf" srcId="{7E85A57D-1849-4309-941A-FB51F93B4373}" destId="{8D697C9B-030A-46F2-8D6B-B34DA3E65395}" srcOrd="0" destOrd="0" presId="urn:microsoft.com/office/officeart/2016/7/layout/VerticalDownArrowProcess"/>
    <dgm:cxn modelId="{14A67840-EFF8-4202-A2DA-5EC32147E573}" type="presOf" srcId="{C5C6130A-FF0D-462E-BBF3-FBC477B3DA59}" destId="{0036AC8A-16A8-4FBD-855B-91D2337911F9}" srcOrd="0" destOrd="0" presId="urn:microsoft.com/office/officeart/2016/7/layout/VerticalDownArrowProcess"/>
    <dgm:cxn modelId="{577EBB5C-B054-4552-BC75-2E6A4A511829}" srcId="{C5C6130A-FF0D-462E-BBF3-FBC477B3DA59}" destId="{DABBA00F-3743-4986-8A61-B9651E1B83F4}" srcOrd="0" destOrd="0" parTransId="{266F9C70-6FF7-44D7-A95C-6CC9FF6AAD90}" sibTransId="{98E3F36D-1153-450D-B5C7-E39C0183884F}"/>
    <dgm:cxn modelId="{6F2B4E63-0216-42F5-BB68-0DDDA30118DC}" type="presOf" srcId="{DC7D0F21-BF75-40B1-98FB-D76D6D586BD1}" destId="{8159812D-B3BB-4BBC-9AD7-D3E6E9CE6C87}" srcOrd="1" destOrd="0" presId="urn:microsoft.com/office/officeart/2016/7/layout/VerticalDownArrowProcess"/>
    <dgm:cxn modelId="{95043768-20B0-4205-9F57-E45BC35FE379}" type="presOf" srcId="{65178E85-FB13-4C52-8836-A0BA3F49A1C1}" destId="{077E1EB7-014C-4775-86C3-8D0EB58C71A6}" srcOrd="0" destOrd="0" presId="urn:microsoft.com/office/officeart/2016/7/layout/VerticalDownArrowProcess"/>
    <dgm:cxn modelId="{A6259D55-B0B3-4136-9DA5-424801343F4B}" type="presOf" srcId="{7E85A57D-1849-4309-941A-FB51F93B4373}" destId="{1C79BB38-1276-4032-AE56-482858B91583}" srcOrd="1" destOrd="0" presId="urn:microsoft.com/office/officeart/2016/7/layout/VerticalDownArrowProcess"/>
    <dgm:cxn modelId="{818E0D7C-C191-4291-BA48-F6633A9E98CE}" type="presOf" srcId="{E08DA6A6-CEBF-4CFB-B843-A97850220C05}" destId="{0221B439-8952-4CC8-BCA7-35721145B614}" srcOrd="0" destOrd="0" presId="urn:microsoft.com/office/officeart/2016/7/layout/VerticalDownArrowProcess"/>
    <dgm:cxn modelId="{B6CF8F81-A560-4F84-B247-116240876F5F}" type="presOf" srcId="{AFFBDED5-2279-46B9-BDE4-9AD613E6B604}" destId="{94EDFE0F-686E-4097-93B1-AAF352325E38}" srcOrd="0" destOrd="0" presId="urn:microsoft.com/office/officeart/2016/7/layout/VerticalDownArrowProcess"/>
    <dgm:cxn modelId="{DEBB4F91-22E1-4602-9BE4-5C297E150EC5}" srcId="{FF1100B4-ADA5-4D2D-89E0-6F62148ACAA9}" destId="{AFFBDED5-2279-46B9-BDE4-9AD613E6B604}" srcOrd="4" destOrd="0" parTransId="{A7193604-A682-4341-8BED-26DCDF46D51D}" sibTransId="{076135E9-E4DC-4171-BD61-B509AE1A931D}"/>
    <dgm:cxn modelId="{00AA6795-9883-4873-B193-27D35E5CBE46}" type="presOf" srcId="{A93739E5-D9F3-4E5E-B878-8FC3937A391D}" destId="{351D3CC0-75D2-4C9D-8C13-1ED182E126BD}" srcOrd="0" destOrd="0" presId="urn:microsoft.com/office/officeart/2016/7/layout/VerticalDownArrowProcess"/>
    <dgm:cxn modelId="{5F987A99-D1B5-4AAD-AAFA-886C57A2EB70}" srcId="{AFFBDED5-2279-46B9-BDE4-9AD613E6B604}" destId="{7B1C676B-C194-4D11-9DEA-FB81DFCA0E1F}" srcOrd="0" destOrd="0" parTransId="{5163CC4B-E4A5-4785-AB9B-C87002D9EA8A}" sibTransId="{78314C26-CDD0-4830-9763-750D713FF3C9}"/>
    <dgm:cxn modelId="{1575CD9B-E16A-4897-90FD-02F5D13CC6BC}" srcId="{913D044E-BED9-4614-8F7E-B8CE8C02ADFA}" destId="{327CE9EE-6268-4708-9F6A-31ADB3DE513C}" srcOrd="0" destOrd="0" parTransId="{2ACA8E03-D5C4-48AE-86AB-24F14E7A324C}" sibTransId="{E85B4207-AB41-49B6-B949-6E6FFB67BE4F}"/>
    <dgm:cxn modelId="{95A535B1-452D-481F-9949-9AAEC90812D7}" srcId="{FF1100B4-ADA5-4D2D-89E0-6F62148ACAA9}" destId="{C5C6130A-FF0D-462E-BBF3-FBC477B3DA59}" srcOrd="1" destOrd="0" parTransId="{743A4E92-0F6A-40D5-BAAC-D4418F24BF48}" sibTransId="{1A54B403-11D7-4343-B468-5937B842B021}"/>
    <dgm:cxn modelId="{B30483B1-E137-4CFF-AB1A-75CC83C6BDC9}" srcId="{FF1100B4-ADA5-4D2D-89E0-6F62148ACAA9}" destId="{A93739E5-D9F3-4E5E-B878-8FC3937A391D}" srcOrd="3" destOrd="0" parTransId="{84CF6EC7-8F75-4E12-A97A-DC67C2AA4491}" sibTransId="{E9CDF09A-6B9B-4F04-8A82-1E18391D030E}"/>
    <dgm:cxn modelId="{95E202C3-37CD-4A6C-86AF-D0E4584FF734}" srcId="{DC7D0F21-BF75-40B1-98FB-D76D6D586BD1}" destId="{39DAD3E0-80EF-40EA-BE0C-46A5F7896DC2}" srcOrd="0" destOrd="0" parTransId="{109CE37F-9529-4F98-81A9-E0375CE557E2}" sibTransId="{9A04085E-BC01-4059-9B69-E818D109CFF0}"/>
    <dgm:cxn modelId="{C42268C4-63B7-4F92-AA6B-50F9154265A3}" srcId="{7E85A57D-1849-4309-941A-FB51F93B4373}" destId="{65178E85-FB13-4C52-8836-A0BA3F49A1C1}" srcOrd="0" destOrd="0" parTransId="{CCDD9B9C-3F7C-47FA-AD2C-6CB9614EA0E1}" sibTransId="{0DCF0246-4FB8-4C3C-BFA5-BC3E342A84D7}"/>
    <dgm:cxn modelId="{9B9461DC-F28E-44ED-9BDD-EA572CE0EF1F}" srcId="{FF1100B4-ADA5-4D2D-89E0-6F62148ACAA9}" destId="{913D044E-BED9-4614-8F7E-B8CE8C02ADFA}" srcOrd="5" destOrd="0" parTransId="{27332A2C-837B-41BF-BD0E-829B5383370F}" sibTransId="{7B9CDEBE-D904-4A67-8293-1FFBEF28F84A}"/>
    <dgm:cxn modelId="{AE4389E6-B5F2-4C67-A752-ED119260A7D6}" type="presOf" srcId="{DABBA00F-3743-4986-8A61-B9651E1B83F4}" destId="{6604628D-0746-4099-B920-B2BE1B9FE3C8}" srcOrd="0" destOrd="0" presId="urn:microsoft.com/office/officeart/2016/7/layout/VerticalDownArrowProcess"/>
    <dgm:cxn modelId="{EF9FCDEF-38AC-4F89-BEB2-E5F4AB7B28FA}" type="presOf" srcId="{39DAD3E0-80EF-40EA-BE0C-46A5F7896DC2}" destId="{FA897963-A057-4A23-8AC6-C49FB03F1B9E}" srcOrd="0" destOrd="0" presId="urn:microsoft.com/office/officeart/2016/7/layout/VerticalDownArrowProcess"/>
    <dgm:cxn modelId="{CB31EEFE-ED9D-4951-B2AC-0F6D6B52948A}" type="presOf" srcId="{AFFBDED5-2279-46B9-BDE4-9AD613E6B604}" destId="{319CB1A2-1C9C-42B0-97B0-F8B329FF613B}" srcOrd="1" destOrd="0" presId="urn:microsoft.com/office/officeart/2016/7/layout/VerticalDownArrowProcess"/>
    <dgm:cxn modelId="{3BF22C99-53AA-45E7-9244-9F503DA7D57A}" type="presParOf" srcId="{3B396C03-2354-4456-BE49-768DED09908B}" destId="{4FD12EAD-3BDF-4F75-9E1A-8875981C960F}" srcOrd="0" destOrd="0" presId="urn:microsoft.com/office/officeart/2016/7/layout/VerticalDownArrowProcess"/>
    <dgm:cxn modelId="{4F371473-A0BE-4F77-AD40-F2C19C21ACC0}" type="presParOf" srcId="{4FD12EAD-3BDF-4F75-9E1A-8875981C960F}" destId="{6A1DEECA-F003-4685-835E-F6AAED199705}" srcOrd="0" destOrd="0" presId="urn:microsoft.com/office/officeart/2016/7/layout/VerticalDownArrowProcess"/>
    <dgm:cxn modelId="{EDFC0405-0B8D-4BE7-B3A2-C03E5470C0B6}" type="presParOf" srcId="{4FD12EAD-3BDF-4F75-9E1A-8875981C960F}" destId="{64350D8D-3E25-4FAF-9BF8-0D33C02DDD7A}" srcOrd="1" destOrd="0" presId="urn:microsoft.com/office/officeart/2016/7/layout/VerticalDownArrowProcess"/>
    <dgm:cxn modelId="{D2A74646-A185-4A9B-925B-B282F4119415}" type="presParOf" srcId="{3B396C03-2354-4456-BE49-768DED09908B}" destId="{3DE21623-177A-4F8E-94A5-FBBC8A6FE6A1}" srcOrd="1" destOrd="0" presId="urn:microsoft.com/office/officeart/2016/7/layout/VerticalDownArrowProcess"/>
    <dgm:cxn modelId="{6287FE21-5473-4469-9F89-926DBD131818}" type="presParOf" srcId="{3B396C03-2354-4456-BE49-768DED09908B}" destId="{0CE7B452-E9F3-4939-BD70-04D970CBFB32}" srcOrd="2" destOrd="0" presId="urn:microsoft.com/office/officeart/2016/7/layout/VerticalDownArrowProcess"/>
    <dgm:cxn modelId="{691B47C7-0733-44BD-B118-A7BD295B7B97}" type="presParOf" srcId="{0CE7B452-E9F3-4939-BD70-04D970CBFB32}" destId="{94EDFE0F-686E-4097-93B1-AAF352325E38}" srcOrd="0" destOrd="0" presId="urn:microsoft.com/office/officeart/2016/7/layout/VerticalDownArrowProcess"/>
    <dgm:cxn modelId="{E0ED4BB2-047B-4BB3-89AC-9D6F5974236E}" type="presParOf" srcId="{0CE7B452-E9F3-4939-BD70-04D970CBFB32}" destId="{319CB1A2-1C9C-42B0-97B0-F8B329FF613B}" srcOrd="1" destOrd="0" presId="urn:microsoft.com/office/officeart/2016/7/layout/VerticalDownArrowProcess"/>
    <dgm:cxn modelId="{3B124D7F-CC49-45C1-95E0-14041F6B2AC0}" type="presParOf" srcId="{0CE7B452-E9F3-4939-BD70-04D970CBFB32}" destId="{9A2E0CE4-A82D-4EDE-B398-BB2AEF6C2700}" srcOrd="2" destOrd="0" presId="urn:microsoft.com/office/officeart/2016/7/layout/VerticalDownArrowProcess"/>
    <dgm:cxn modelId="{4B7C00A0-01CE-4114-9DB3-773B1C495CFB}" type="presParOf" srcId="{3B396C03-2354-4456-BE49-768DED09908B}" destId="{D9812C22-FBFD-4480-AFB2-9E29858455C5}" srcOrd="3" destOrd="0" presId="urn:microsoft.com/office/officeart/2016/7/layout/VerticalDownArrowProcess"/>
    <dgm:cxn modelId="{33EA0AF1-AF67-4B0A-AFEC-D7CB3E1A301F}" type="presParOf" srcId="{3B396C03-2354-4456-BE49-768DED09908B}" destId="{7D083DAE-0637-40A9-A7E1-D18EF9B28471}" srcOrd="4" destOrd="0" presId="urn:microsoft.com/office/officeart/2016/7/layout/VerticalDownArrowProcess"/>
    <dgm:cxn modelId="{3175AC47-9AAD-4CA2-9117-F5D942E7C5F5}" type="presParOf" srcId="{7D083DAE-0637-40A9-A7E1-D18EF9B28471}" destId="{351D3CC0-75D2-4C9D-8C13-1ED182E126BD}" srcOrd="0" destOrd="0" presId="urn:microsoft.com/office/officeart/2016/7/layout/VerticalDownArrowProcess"/>
    <dgm:cxn modelId="{D666E634-64A1-4FBD-8180-A6BB84AD007A}" type="presParOf" srcId="{7D083DAE-0637-40A9-A7E1-D18EF9B28471}" destId="{9A668A2B-CC9C-40AF-A3A7-4370C3ABB1B8}" srcOrd="1" destOrd="0" presId="urn:microsoft.com/office/officeart/2016/7/layout/VerticalDownArrowProcess"/>
    <dgm:cxn modelId="{38B6AC29-1195-477A-9B4B-86B1C9DDCE94}" type="presParOf" srcId="{7D083DAE-0637-40A9-A7E1-D18EF9B28471}" destId="{0221B439-8952-4CC8-BCA7-35721145B614}" srcOrd="2" destOrd="0" presId="urn:microsoft.com/office/officeart/2016/7/layout/VerticalDownArrowProcess"/>
    <dgm:cxn modelId="{616ECB2F-B82F-4C99-B93D-C31E06DC93DE}" type="presParOf" srcId="{3B396C03-2354-4456-BE49-768DED09908B}" destId="{24A6BD9D-75AC-4D1D-A591-460BC425132D}" srcOrd="5" destOrd="0" presId="urn:microsoft.com/office/officeart/2016/7/layout/VerticalDownArrowProcess"/>
    <dgm:cxn modelId="{5D81F6E9-6F35-459F-8DCD-8FB78AA1B0F2}" type="presParOf" srcId="{3B396C03-2354-4456-BE49-768DED09908B}" destId="{EA55B066-1A69-4AAA-888F-7EA0E0D73162}" srcOrd="6" destOrd="0" presId="urn:microsoft.com/office/officeart/2016/7/layout/VerticalDownArrowProcess"/>
    <dgm:cxn modelId="{79C6EBA5-A873-4219-A48A-26FABB23C848}" type="presParOf" srcId="{EA55B066-1A69-4AAA-888F-7EA0E0D73162}" destId="{8D697C9B-030A-46F2-8D6B-B34DA3E65395}" srcOrd="0" destOrd="0" presId="urn:microsoft.com/office/officeart/2016/7/layout/VerticalDownArrowProcess"/>
    <dgm:cxn modelId="{341BD5B5-776B-4546-A879-617032CEC2A5}" type="presParOf" srcId="{EA55B066-1A69-4AAA-888F-7EA0E0D73162}" destId="{1C79BB38-1276-4032-AE56-482858B91583}" srcOrd="1" destOrd="0" presId="urn:microsoft.com/office/officeart/2016/7/layout/VerticalDownArrowProcess"/>
    <dgm:cxn modelId="{C79361D5-E287-4C16-B507-E2C30856C85A}" type="presParOf" srcId="{EA55B066-1A69-4AAA-888F-7EA0E0D73162}" destId="{077E1EB7-014C-4775-86C3-8D0EB58C71A6}" srcOrd="2" destOrd="0" presId="urn:microsoft.com/office/officeart/2016/7/layout/VerticalDownArrowProcess"/>
    <dgm:cxn modelId="{6DA3CAC8-F3BD-4B03-823A-2DFC882550F6}" type="presParOf" srcId="{3B396C03-2354-4456-BE49-768DED09908B}" destId="{FFDA8096-ECDD-4EA8-91E5-B8EA990A3385}" srcOrd="7" destOrd="0" presId="urn:microsoft.com/office/officeart/2016/7/layout/VerticalDownArrowProcess"/>
    <dgm:cxn modelId="{B8242CD3-F041-496B-BF7E-75DA74C7E311}" type="presParOf" srcId="{3B396C03-2354-4456-BE49-768DED09908B}" destId="{4EBD9306-44BD-473C-B182-B8B3ADE2CAE5}" srcOrd="8" destOrd="0" presId="urn:microsoft.com/office/officeart/2016/7/layout/VerticalDownArrowProcess"/>
    <dgm:cxn modelId="{3876070A-90B5-487B-B629-FC7E949C0D40}" type="presParOf" srcId="{4EBD9306-44BD-473C-B182-B8B3ADE2CAE5}" destId="{0036AC8A-16A8-4FBD-855B-91D2337911F9}" srcOrd="0" destOrd="0" presId="urn:microsoft.com/office/officeart/2016/7/layout/VerticalDownArrowProcess"/>
    <dgm:cxn modelId="{6E893794-6E09-4CFC-A3CE-CC5C4E15767F}" type="presParOf" srcId="{4EBD9306-44BD-473C-B182-B8B3ADE2CAE5}" destId="{0655D692-F645-4C1B-867D-654E2BAF3476}" srcOrd="1" destOrd="0" presId="urn:microsoft.com/office/officeart/2016/7/layout/VerticalDownArrowProcess"/>
    <dgm:cxn modelId="{2D979A42-B2F5-41A0-AFD6-808ED705D5E3}" type="presParOf" srcId="{4EBD9306-44BD-473C-B182-B8B3ADE2CAE5}" destId="{6604628D-0746-4099-B920-B2BE1B9FE3C8}" srcOrd="2" destOrd="0" presId="urn:microsoft.com/office/officeart/2016/7/layout/VerticalDownArrowProcess"/>
    <dgm:cxn modelId="{483998AF-43B1-4EF9-89D9-EE376783D863}" type="presParOf" srcId="{3B396C03-2354-4456-BE49-768DED09908B}" destId="{862981BC-1768-4939-A374-5D29A7B0FB45}" srcOrd="9" destOrd="0" presId="urn:microsoft.com/office/officeart/2016/7/layout/VerticalDownArrowProcess"/>
    <dgm:cxn modelId="{359FCAC5-1E27-491B-87EC-EDD0EB2E4FF3}" type="presParOf" srcId="{3B396C03-2354-4456-BE49-768DED09908B}" destId="{B2BF5F63-84D7-4070-BBD4-3F450EEB6B1B}" srcOrd="10" destOrd="0" presId="urn:microsoft.com/office/officeart/2016/7/layout/VerticalDownArrowProcess"/>
    <dgm:cxn modelId="{542C75A3-136B-44F0-9BAE-A527C3EF2D52}" type="presParOf" srcId="{B2BF5F63-84D7-4070-BBD4-3F450EEB6B1B}" destId="{E00D4B33-C903-4D16-A818-CEFE7B1F5727}" srcOrd="0" destOrd="0" presId="urn:microsoft.com/office/officeart/2016/7/layout/VerticalDownArrowProcess"/>
    <dgm:cxn modelId="{861D9FF7-A8F3-4233-8135-B59AE6904380}" type="presParOf" srcId="{B2BF5F63-84D7-4070-BBD4-3F450EEB6B1B}" destId="{8159812D-B3BB-4BBC-9AD7-D3E6E9CE6C87}" srcOrd="1" destOrd="0" presId="urn:microsoft.com/office/officeart/2016/7/layout/VerticalDownArrowProcess"/>
    <dgm:cxn modelId="{5DD2B03A-979B-42EC-872D-B30F5E30D914}" type="presParOf" srcId="{B2BF5F63-84D7-4070-BBD4-3F450EEB6B1B}" destId="{FA897963-A057-4A23-8AC6-C49FB03F1B9E}"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D1664D-A7A3-4B68-9DC9-B46AE67FAF1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96C90AE3-A4CE-41B7-9D7F-931305A2D132}">
      <dgm:prSet/>
      <dgm:spPr/>
      <dgm:t>
        <a:bodyPr/>
        <a:lstStyle/>
        <a:p>
          <a:pPr>
            <a:lnSpc>
              <a:spcPct val="100000"/>
            </a:lnSpc>
          </a:pPr>
          <a:r>
            <a:rPr lang="en-US"/>
            <a:t>Flexibility in handling Complex data. This means that it can handle data of different shapes and structures.</a:t>
          </a:r>
        </a:p>
      </dgm:t>
    </dgm:pt>
    <dgm:pt modelId="{0FB99020-5451-4650-83BE-155F9F8B4558}" type="parTrans" cxnId="{B678842A-B2FD-4AAC-9B9C-41434CF7E763}">
      <dgm:prSet/>
      <dgm:spPr/>
      <dgm:t>
        <a:bodyPr/>
        <a:lstStyle/>
        <a:p>
          <a:endParaRPr lang="en-US"/>
        </a:p>
      </dgm:t>
    </dgm:pt>
    <dgm:pt modelId="{4FEE302A-9C08-4290-BA9A-9DC75EE8A70F}" type="sibTrans" cxnId="{B678842A-B2FD-4AAC-9B9C-41434CF7E763}">
      <dgm:prSet/>
      <dgm:spPr/>
      <dgm:t>
        <a:bodyPr/>
        <a:lstStyle/>
        <a:p>
          <a:pPr>
            <a:lnSpc>
              <a:spcPct val="100000"/>
            </a:lnSpc>
          </a:pPr>
          <a:endParaRPr lang="en-US"/>
        </a:p>
      </dgm:t>
    </dgm:pt>
    <dgm:pt modelId="{213F5D07-3F5E-484D-8372-F21B4AED2042}">
      <dgm:prSet/>
      <dgm:spPr/>
      <dgm:t>
        <a:bodyPr/>
        <a:lstStyle/>
        <a:p>
          <a:pPr>
            <a:lnSpc>
              <a:spcPct val="100000"/>
            </a:lnSpc>
          </a:pPr>
          <a:r>
            <a:rPr lang="en-US"/>
            <a:t>Spectral Clustering is based on connectivity of data. This type of clustering is useful as it helps find meaningful relationships from the dataset.</a:t>
          </a:r>
        </a:p>
      </dgm:t>
    </dgm:pt>
    <dgm:pt modelId="{F6F46346-5270-4A85-8D82-93DD09189BBE}" type="parTrans" cxnId="{B3E1DC89-5360-493B-B169-C0E0E65ADEE8}">
      <dgm:prSet/>
      <dgm:spPr/>
      <dgm:t>
        <a:bodyPr/>
        <a:lstStyle/>
        <a:p>
          <a:endParaRPr lang="en-US"/>
        </a:p>
      </dgm:t>
    </dgm:pt>
    <dgm:pt modelId="{F2BB2A25-33C5-4B5D-AD6F-8A9540B42A57}" type="sibTrans" cxnId="{B3E1DC89-5360-493B-B169-C0E0E65ADEE8}">
      <dgm:prSet/>
      <dgm:spPr/>
      <dgm:t>
        <a:bodyPr/>
        <a:lstStyle/>
        <a:p>
          <a:endParaRPr lang="en-US"/>
        </a:p>
      </dgm:t>
    </dgm:pt>
    <dgm:pt modelId="{472402A3-12B2-45CF-8A65-5EFE11CE4082}" type="pres">
      <dgm:prSet presAssocID="{22D1664D-A7A3-4B68-9DC9-B46AE67FAF10}" presName="root" presStyleCnt="0">
        <dgm:presLayoutVars>
          <dgm:dir/>
          <dgm:resizeHandles val="exact"/>
        </dgm:presLayoutVars>
      </dgm:prSet>
      <dgm:spPr/>
    </dgm:pt>
    <dgm:pt modelId="{6CB76A6C-BFEF-41AD-933A-39660B5A7614}" type="pres">
      <dgm:prSet presAssocID="{22D1664D-A7A3-4B68-9DC9-B46AE67FAF10}" presName="container" presStyleCnt="0">
        <dgm:presLayoutVars>
          <dgm:dir/>
          <dgm:resizeHandles val="exact"/>
        </dgm:presLayoutVars>
      </dgm:prSet>
      <dgm:spPr/>
    </dgm:pt>
    <dgm:pt modelId="{FFB5CBC7-0080-4319-B02D-A8D8CBC443AA}" type="pres">
      <dgm:prSet presAssocID="{96C90AE3-A4CE-41B7-9D7F-931305A2D132}" presName="compNode" presStyleCnt="0"/>
      <dgm:spPr/>
    </dgm:pt>
    <dgm:pt modelId="{54761743-2FDC-4A2F-AD45-EAE40897EF0B}" type="pres">
      <dgm:prSet presAssocID="{96C90AE3-A4CE-41B7-9D7F-931305A2D132}" presName="iconBgRect" presStyleLbl="bgShp" presStyleIdx="0" presStyleCnt="2"/>
      <dgm:spPr/>
    </dgm:pt>
    <dgm:pt modelId="{901A91F6-27A2-47F3-A289-D59DA23A5575}" type="pres">
      <dgm:prSet presAssocID="{96C90AE3-A4CE-41B7-9D7F-931305A2D13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twork Diagram"/>
        </a:ext>
      </dgm:extLst>
    </dgm:pt>
    <dgm:pt modelId="{FFA99FD1-7888-45E4-BB11-8C8029F48339}" type="pres">
      <dgm:prSet presAssocID="{96C90AE3-A4CE-41B7-9D7F-931305A2D132}" presName="spaceRect" presStyleCnt="0"/>
      <dgm:spPr/>
    </dgm:pt>
    <dgm:pt modelId="{60FA5D6A-6FEB-4560-83F0-5BECD5E26936}" type="pres">
      <dgm:prSet presAssocID="{96C90AE3-A4CE-41B7-9D7F-931305A2D132}" presName="textRect" presStyleLbl="revTx" presStyleIdx="0" presStyleCnt="2">
        <dgm:presLayoutVars>
          <dgm:chMax val="1"/>
          <dgm:chPref val="1"/>
        </dgm:presLayoutVars>
      </dgm:prSet>
      <dgm:spPr/>
    </dgm:pt>
    <dgm:pt modelId="{2F33F689-FFD6-4424-92CF-BA281E2837CC}" type="pres">
      <dgm:prSet presAssocID="{4FEE302A-9C08-4290-BA9A-9DC75EE8A70F}" presName="sibTrans" presStyleLbl="sibTrans2D1" presStyleIdx="0" presStyleCnt="0"/>
      <dgm:spPr/>
    </dgm:pt>
    <dgm:pt modelId="{F57097FB-D109-4DDB-AF04-338D71B3245F}" type="pres">
      <dgm:prSet presAssocID="{213F5D07-3F5E-484D-8372-F21B4AED2042}" presName="compNode" presStyleCnt="0"/>
      <dgm:spPr/>
    </dgm:pt>
    <dgm:pt modelId="{FBFA7FD3-EEA9-490E-B572-56205EB1BC99}" type="pres">
      <dgm:prSet presAssocID="{213F5D07-3F5E-484D-8372-F21B4AED2042}" presName="iconBgRect" presStyleLbl="bgShp" presStyleIdx="1" presStyleCnt="2"/>
      <dgm:spPr/>
    </dgm:pt>
    <dgm:pt modelId="{537313EE-F5BE-40E8-9C7F-3F846034A9E1}" type="pres">
      <dgm:prSet presAssocID="{213F5D07-3F5E-484D-8372-F21B4AED204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connected"/>
        </a:ext>
      </dgm:extLst>
    </dgm:pt>
    <dgm:pt modelId="{8C16189A-2070-49EE-A2BD-49CDF8F5758D}" type="pres">
      <dgm:prSet presAssocID="{213F5D07-3F5E-484D-8372-F21B4AED2042}" presName="spaceRect" presStyleCnt="0"/>
      <dgm:spPr/>
    </dgm:pt>
    <dgm:pt modelId="{1984AE5E-8F5F-425C-BD92-3189D52A00DD}" type="pres">
      <dgm:prSet presAssocID="{213F5D07-3F5E-484D-8372-F21B4AED2042}" presName="textRect" presStyleLbl="revTx" presStyleIdx="1" presStyleCnt="2">
        <dgm:presLayoutVars>
          <dgm:chMax val="1"/>
          <dgm:chPref val="1"/>
        </dgm:presLayoutVars>
      </dgm:prSet>
      <dgm:spPr/>
    </dgm:pt>
  </dgm:ptLst>
  <dgm:cxnLst>
    <dgm:cxn modelId="{D8A15304-DB05-4751-B5CC-BFEAA5C06FB7}" type="presOf" srcId="{22D1664D-A7A3-4B68-9DC9-B46AE67FAF10}" destId="{472402A3-12B2-45CF-8A65-5EFE11CE4082}" srcOrd="0" destOrd="0" presId="urn:microsoft.com/office/officeart/2018/2/layout/IconCircleList"/>
    <dgm:cxn modelId="{B678842A-B2FD-4AAC-9B9C-41434CF7E763}" srcId="{22D1664D-A7A3-4B68-9DC9-B46AE67FAF10}" destId="{96C90AE3-A4CE-41B7-9D7F-931305A2D132}" srcOrd="0" destOrd="0" parTransId="{0FB99020-5451-4650-83BE-155F9F8B4558}" sibTransId="{4FEE302A-9C08-4290-BA9A-9DC75EE8A70F}"/>
    <dgm:cxn modelId="{495B8B48-C3D5-47E3-876C-E7DE01C6812C}" type="presOf" srcId="{4FEE302A-9C08-4290-BA9A-9DC75EE8A70F}" destId="{2F33F689-FFD6-4424-92CF-BA281E2837CC}" srcOrd="0" destOrd="0" presId="urn:microsoft.com/office/officeart/2018/2/layout/IconCircleList"/>
    <dgm:cxn modelId="{35DD207A-4CB0-4F98-9DFD-C537CA01D961}" type="presOf" srcId="{213F5D07-3F5E-484D-8372-F21B4AED2042}" destId="{1984AE5E-8F5F-425C-BD92-3189D52A00DD}" srcOrd="0" destOrd="0" presId="urn:microsoft.com/office/officeart/2018/2/layout/IconCircleList"/>
    <dgm:cxn modelId="{B3E1DC89-5360-493B-B169-C0E0E65ADEE8}" srcId="{22D1664D-A7A3-4B68-9DC9-B46AE67FAF10}" destId="{213F5D07-3F5E-484D-8372-F21B4AED2042}" srcOrd="1" destOrd="0" parTransId="{F6F46346-5270-4A85-8D82-93DD09189BBE}" sibTransId="{F2BB2A25-33C5-4B5D-AD6F-8A9540B42A57}"/>
    <dgm:cxn modelId="{703EE1A1-5C7E-4B34-8418-0CA610A9EA9C}" type="presOf" srcId="{96C90AE3-A4CE-41B7-9D7F-931305A2D132}" destId="{60FA5D6A-6FEB-4560-83F0-5BECD5E26936}" srcOrd="0" destOrd="0" presId="urn:microsoft.com/office/officeart/2018/2/layout/IconCircleList"/>
    <dgm:cxn modelId="{B434C744-A946-4369-901B-115050F332F1}" type="presParOf" srcId="{472402A3-12B2-45CF-8A65-5EFE11CE4082}" destId="{6CB76A6C-BFEF-41AD-933A-39660B5A7614}" srcOrd="0" destOrd="0" presId="urn:microsoft.com/office/officeart/2018/2/layout/IconCircleList"/>
    <dgm:cxn modelId="{D2929821-8365-439B-A118-68A68F171553}" type="presParOf" srcId="{6CB76A6C-BFEF-41AD-933A-39660B5A7614}" destId="{FFB5CBC7-0080-4319-B02D-A8D8CBC443AA}" srcOrd="0" destOrd="0" presId="urn:microsoft.com/office/officeart/2018/2/layout/IconCircleList"/>
    <dgm:cxn modelId="{DF722587-16B9-4378-8A8E-47BE4368669D}" type="presParOf" srcId="{FFB5CBC7-0080-4319-B02D-A8D8CBC443AA}" destId="{54761743-2FDC-4A2F-AD45-EAE40897EF0B}" srcOrd="0" destOrd="0" presId="urn:microsoft.com/office/officeart/2018/2/layout/IconCircleList"/>
    <dgm:cxn modelId="{1E8A5C47-A3E6-4A82-BCD5-5B4DAB942523}" type="presParOf" srcId="{FFB5CBC7-0080-4319-B02D-A8D8CBC443AA}" destId="{901A91F6-27A2-47F3-A289-D59DA23A5575}" srcOrd="1" destOrd="0" presId="urn:microsoft.com/office/officeart/2018/2/layout/IconCircleList"/>
    <dgm:cxn modelId="{1A2CA8A8-0DE8-4A26-9189-1684C338AC1C}" type="presParOf" srcId="{FFB5CBC7-0080-4319-B02D-A8D8CBC443AA}" destId="{FFA99FD1-7888-45E4-BB11-8C8029F48339}" srcOrd="2" destOrd="0" presId="urn:microsoft.com/office/officeart/2018/2/layout/IconCircleList"/>
    <dgm:cxn modelId="{9F2A521B-C99D-4997-AEFE-25605457673D}" type="presParOf" srcId="{FFB5CBC7-0080-4319-B02D-A8D8CBC443AA}" destId="{60FA5D6A-6FEB-4560-83F0-5BECD5E26936}" srcOrd="3" destOrd="0" presId="urn:microsoft.com/office/officeart/2018/2/layout/IconCircleList"/>
    <dgm:cxn modelId="{B595BDFD-A26A-4D1B-A4CE-92189630258A}" type="presParOf" srcId="{6CB76A6C-BFEF-41AD-933A-39660B5A7614}" destId="{2F33F689-FFD6-4424-92CF-BA281E2837CC}" srcOrd="1" destOrd="0" presId="urn:microsoft.com/office/officeart/2018/2/layout/IconCircleList"/>
    <dgm:cxn modelId="{BF632098-B61A-477E-8E1F-334DE2F59EE5}" type="presParOf" srcId="{6CB76A6C-BFEF-41AD-933A-39660B5A7614}" destId="{F57097FB-D109-4DDB-AF04-338D71B3245F}" srcOrd="2" destOrd="0" presId="urn:microsoft.com/office/officeart/2018/2/layout/IconCircleList"/>
    <dgm:cxn modelId="{B7277FB4-572B-4808-A392-5B43FBCF30AF}" type="presParOf" srcId="{F57097FB-D109-4DDB-AF04-338D71B3245F}" destId="{FBFA7FD3-EEA9-490E-B572-56205EB1BC99}" srcOrd="0" destOrd="0" presId="urn:microsoft.com/office/officeart/2018/2/layout/IconCircleList"/>
    <dgm:cxn modelId="{9035F088-7319-48CE-85F8-B9A2ED46B098}" type="presParOf" srcId="{F57097FB-D109-4DDB-AF04-338D71B3245F}" destId="{537313EE-F5BE-40E8-9C7F-3F846034A9E1}" srcOrd="1" destOrd="0" presId="urn:microsoft.com/office/officeart/2018/2/layout/IconCircleList"/>
    <dgm:cxn modelId="{3958E3C3-5F8C-4C59-AA4E-0269340DFDA1}" type="presParOf" srcId="{F57097FB-D109-4DDB-AF04-338D71B3245F}" destId="{8C16189A-2070-49EE-A2BD-49CDF8F5758D}" srcOrd="2" destOrd="0" presId="urn:microsoft.com/office/officeart/2018/2/layout/IconCircleList"/>
    <dgm:cxn modelId="{92A425A6-6BDE-4B1F-A9EB-273C1E5B6F11}" type="presParOf" srcId="{F57097FB-D109-4DDB-AF04-338D71B3245F}" destId="{1984AE5E-8F5F-425C-BD92-3189D52A00D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046CA6-445F-498E-98D9-1E91D8BAE3E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BD81B1D-3908-480F-B082-FC89CF530C35}">
      <dgm:prSet/>
      <dgm:spPr/>
      <dgm:t>
        <a:bodyPr/>
        <a:lstStyle/>
        <a:p>
          <a:pPr>
            <a:lnSpc>
              <a:spcPct val="100000"/>
            </a:lnSpc>
          </a:pPr>
          <a:r>
            <a:rPr lang="en-US"/>
            <a:t>Higher complexity of computation. As we need to compute eigenvectors and eigenvalues of Laplacian Matrix, the process might become computationally expensive.</a:t>
          </a:r>
        </a:p>
      </dgm:t>
    </dgm:pt>
    <dgm:pt modelId="{D9FBD565-8106-401A-A0CC-93A614DB54F9}" type="parTrans" cxnId="{405052E9-484A-4C70-8FF0-ADB66AE40F81}">
      <dgm:prSet/>
      <dgm:spPr/>
      <dgm:t>
        <a:bodyPr/>
        <a:lstStyle/>
        <a:p>
          <a:endParaRPr lang="en-US"/>
        </a:p>
      </dgm:t>
    </dgm:pt>
    <dgm:pt modelId="{E5E1C45D-BBD7-4635-9A2A-2809367EFB3D}" type="sibTrans" cxnId="{405052E9-484A-4C70-8FF0-ADB66AE40F81}">
      <dgm:prSet/>
      <dgm:spPr/>
      <dgm:t>
        <a:bodyPr/>
        <a:lstStyle/>
        <a:p>
          <a:pPr>
            <a:lnSpc>
              <a:spcPct val="100000"/>
            </a:lnSpc>
          </a:pPr>
          <a:endParaRPr lang="en-US"/>
        </a:p>
      </dgm:t>
    </dgm:pt>
    <dgm:pt modelId="{577CE1FD-32D1-412D-98FA-9C9FED5C17EB}">
      <dgm:prSet/>
      <dgm:spPr/>
      <dgm:t>
        <a:bodyPr/>
        <a:lstStyle/>
        <a:p>
          <a:pPr>
            <a:lnSpc>
              <a:spcPct val="100000"/>
            </a:lnSpc>
          </a:pPr>
          <a:r>
            <a:rPr lang="en-US"/>
            <a:t>Choosing optimal parameters. As we need to choose parameters like 'k', it might get hard to choose the most optimal value of 'k'.</a:t>
          </a:r>
        </a:p>
      </dgm:t>
    </dgm:pt>
    <dgm:pt modelId="{0B27FE43-B1F4-4D5F-996A-C68D53C42855}" type="parTrans" cxnId="{A665124E-BDBA-481E-9294-11B84A868860}">
      <dgm:prSet/>
      <dgm:spPr/>
      <dgm:t>
        <a:bodyPr/>
        <a:lstStyle/>
        <a:p>
          <a:endParaRPr lang="en-US"/>
        </a:p>
      </dgm:t>
    </dgm:pt>
    <dgm:pt modelId="{3B0BD476-8D54-42CC-8AAC-37071C9ED676}" type="sibTrans" cxnId="{A665124E-BDBA-481E-9294-11B84A868860}">
      <dgm:prSet/>
      <dgm:spPr/>
      <dgm:t>
        <a:bodyPr/>
        <a:lstStyle/>
        <a:p>
          <a:endParaRPr lang="en-US"/>
        </a:p>
      </dgm:t>
    </dgm:pt>
    <dgm:pt modelId="{020A9DA8-7521-4F14-B694-7114B020E2E1}" type="pres">
      <dgm:prSet presAssocID="{89046CA6-445F-498E-98D9-1E91D8BAE3E0}" presName="root" presStyleCnt="0">
        <dgm:presLayoutVars>
          <dgm:dir/>
          <dgm:resizeHandles val="exact"/>
        </dgm:presLayoutVars>
      </dgm:prSet>
      <dgm:spPr/>
    </dgm:pt>
    <dgm:pt modelId="{82C17FAA-D115-46A2-830B-AE0ECA343371}" type="pres">
      <dgm:prSet presAssocID="{89046CA6-445F-498E-98D9-1E91D8BAE3E0}" presName="container" presStyleCnt="0">
        <dgm:presLayoutVars>
          <dgm:dir/>
          <dgm:resizeHandles val="exact"/>
        </dgm:presLayoutVars>
      </dgm:prSet>
      <dgm:spPr/>
    </dgm:pt>
    <dgm:pt modelId="{C7364E94-6FF3-47B3-830F-5DBE96006811}" type="pres">
      <dgm:prSet presAssocID="{ABD81B1D-3908-480F-B082-FC89CF530C35}" presName="compNode" presStyleCnt="0"/>
      <dgm:spPr/>
    </dgm:pt>
    <dgm:pt modelId="{38FC5128-9E3E-4E7F-B057-4CAEE37F4F5B}" type="pres">
      <dgm:prSet presAssocID="{ABD81B1D-3908-480F-B082-FC89CF530C35}" presName="iconBgRect" presStyleLbl="bgShp" presStyleIdx="0" presStyleCnt="2"/>
      <dgm:spPr/>
    </dgm:pt>
    <dgm:pt modelId="{67165A16-E12D-4CA5-9C31-33EBBC0E2799}" type="pres">
      <dgm:prSet presAssocID="{ABD81B1D-3908-480F-B082-FC89CF530C3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C4E98F1F-2328-4497-82C5-8B484AD14457}" type="pres">
      <dgm:prSet presAssocID="{ABD81B1D-3908-480F-B082-FC89CF530C35}" presName="spaceRect" presStyleCnt="0"/>
      <dgm:spPr/>
    </dgm:pt>
    <dgm:pt modelId="{F9372818-975E-42C8-AB21-48D878B11AA9}" type="pres">
      <dgm:prSet presAssocID="{ABD81B1D-3908-480F-B082-FC89CF530C35}" presName="textRect" presStyleLbl="revTx" presStyleIdx="0" presStyleCnt="2">
        <dgm:presLayoutVars>
          <dgm:chMax val="1"/>
          <dgm:chPref val="1"/>
        </dgm:presLayoutVars>
      </dgm:prSet>
      <dgm:spPr/>
    </dgm:pt>
    <dgm:pt modelId="{DE261853-EA94-4636-9466-27152D25BB56}" type="pres">
      <dgm:prSet presAssocID="{E5E1C45D-BBD7-4635-9A2A-2809367EFB3D}" presName="sibTrans" presStyleLbl="sibTrans2D1" presStyleIdx="0" presStyleCnt="0"/>
      <dgm:spPr/>
    </dgm:pt>
    <dgm:pt modelId="{5F9DD011-80D7-47A9-A7B3-045F8183AC04}" type="pres">
      <dgm:prSet presAssocID="{577CE1FD-32D1-412D-98FA-9C9FED5C17EB}" presName="compNode" presStyleCnt="0"/>
      <dgm:spPr/>
    </dgm:pt>
    <dgm:pt modelId="{DAE522B7-2AD6-4697-920E-CE0571B13906}" type="pres">
      <dgm:prSet presAssocID="{577CE1FD-32D1-412D-98FA-9C9FED5C17EB}" presName="iconBgRect" presStyleLbl="bgShp" presStyleIdx="1" presStyleCnt="2"/>
      <dgm:spPr/>
    </dgm:pt>
    <dgm:pt modelId="{CF36094F-5DEC-4E15-AE8D-CAE2059100ED}" type="pres">
      <dgm:prSet presAssocID="{577CE1FD-32D1-412D-98FA-9C9FED5C17E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ze"/>
        </a:ext>
      </dgm:extLst>
    </dgm:pt>
    <dgm:pt modelId="{E4F0E9A8-3A65-4809-9E79-0A5CAE1E1DF5}" type="pres">
      <dgm:prSet presAssocID="{577CE1FD-32D1-412D-98FA-9C9FED5C17EB}" presName="spaceRect" presStyleCnt="0"/>
      <dgm:spPr/>
    </dgm:pt>
    <dgm:pt modelId="{332D8027-7123-41F9-A969-FD6396B9A38A}" type="pres">
      <dgm:prSet presAssocID="{577CE1FD-32D1-412D-98FA-9C9FED5C17EB}" presName="textRect" presStyleLbl="revTx" presStyleIdx="1" presStyleCnt="2">
        <dgm:presLayoutVars>
          <dgm:chMax val="1"/>
          <dgm:chPref val="1"/>
        </dgm:presLayoutVars>
      </dgm:prSet>
      <dgm:spPr/>
    </dgm:pt>
  </dgm:ptLst>
  <dgm:cxnLst>
    <dgm:cxn modelId="{5CE7F342-A748-4437-94C0-7BFBB22CA286}" type="presOf" srcId="{577CE1FD-32D1-412D-98FA-9C9FED5C17EB}" destId="{332D8027-7123-41F9-A969-FD6396B9A38A}" srcOrd="0" destOrd="0" presId="urn:microsoft.com/office/officeart/2018/2/layout/IconCircleList"/>
    <dgm:cxn modelId="{A665124E-BDBA-481E-9294-11B84A868860}" srcId="{89046CA6-445F-498E-98D9-1E91D8BAE3E0}" destId="{577CE1FD-32D1-412D-98FA-9C9FED5C17EB}" srcOrd="1" destOrd="0" parTransId="{0B27FE43-B1F4-4D5F-996A-C68D53C42855}" sibTransId="{3B0BD476-8D54-42CC-8AAC-37071C9ED676}"/>
    <dgm:cxn modelId="{3A2D9FA6-04FB-4F92-9006-AC7F127099A5}" type="presOf" srcId="{E5E1C45D-BBD7-4635-9A2A-2809367EFB3D}" destId="{DE261853-EA94-4636-9466-27152D25BB56}" srcOrd="0" destOrd="0" presId="urn:microsoft.com/office/officeart/2018/2/layout/IconCircleList"/>
    <dgm:cxn modelId="{135B01BC-61BC-45C5-8E82-AF12494ADEB6}" type="presOf" srcId="{ABD81B1D-3908-480F-B082-FC89CF530C35}" destId="{F9372818-975E-42C8-AB21-48D878B11AA9}" srcOrd="0" destOrd="0" presId="urn:microsoft.com/office/officeart/2018/2/layout/IconCircleList"/>
    <dgm:cxn modelId="{5D6206BC-0484-40CF-9EA3-34B55B463B85}" type="presOf" srcId="{89046CA6-445F-498E-98D9-1E91D8BAE3E0}" destId="{020A9DA8-7521-4F14-B694-7114B020E2E1}" srcOrd="0" destOrd="0" presId="urn:microsoft.com/office/officeart/2018/2/layout/IconCircleList"/>
    <dgm:cxn modelId="{405052E9-484A-4C70-8FF0-ADB66AE40F81}" srcId="{89046CA6-445F-498E-98D9-1E91D8BAE3E0}" destId="{ABD81B1D-3908-480F-B082-FC89CF530C35}" srcOrd="0" destOrd="0" parTransId="{D9FBD565-8106-401A-A0CC-93A614DB54F9}" sibTransId="{E5E1C45D-BBD7-4635-9A2A-2809367EFB3D}"/>
    <dgm:cxn modelId="{2587E94A-0769-4E51-B4B7-D11558862BA1}" type="presParOf" srcId="{020A9DA8-7521-4F14-B694-7114B020E2E1}" destId="{82C17FAA-D115-46A2-830B-AE0ECA343371}" srcOrd="0" destOrd="0" presId="urn:microsoft.com/office/officeart/2018/2/layout/IconCircleList"/>
    <dgm:cxn modelId="{ED455225-0546-4C49-B4C3-16F41671B44C}" type="presParOf" srcId="{82C17FAA-D115-46A2-830B-AE0ECA343371}" destId="{C7364E94-6FF3-47B3-830F-5DBE96006811}" srcOrd="0" destOrd="0" presId="urn:microsoft.com/office/officeart/2018/2/layout/IconCircleList"/>
    <dgm:cxn modelId="{96B1912D-2CD9-4408-AADB-70BC4E706D45}" type="presParOf" srcId="{C7364E94-6FF3-47B3-830F-5DBE96006811}" destId="{38FC5128-9E3E-4E7F-B057-4CAEE37F4F5B}" srcOrd="0" destOrd="0" presId="urn:microsoft.com/office/officeart/2018/2/layout/IconCircleList"/>
    <dgm:cxn modelId="{0864EBCD-5EB6-45C2-BCBA-9B5CA834945A}" type="presParOf" srcId="{C7364E94-6FF3-47B3-830F-5DBE96006811}" destId="{67165A16-E12D-4CA5-9C31-33EBBC0E2799}" srcOrd="1" destOrd="0" presId="urn:microsoft.com/office/officeart/2018/2/layout/IconCircleList"/>
    <dgm:cxn modelId="{6B880D74-8884-4B22-B3BC-6243C1BA7BCD}" type="presParOf" srcId="{C7364E94-6FF3-47B3-830F-5DBE96006811}" destId="{C4E98F1F-2328-4497-82C5-8B484AD14457}" srcOrd="2" destOrd="0" presId="urn:microsoft.com/office/officeart/2018/2/layout/IconCircleList"/>
    <dgm:cxn modelId="{32425830-C67D-4C11-8D95-A07BDD6FDF01}" type="presParOf" srcId="{C7364E94-6FF3-47B3-830F-5DBE96006811}" destId="{F9372818-975E-42C8-AB21-48D878B11AA9}" srcOrd="3" destOrd="0" presId="urn:microsoft.com/office/officeart/2018/2/layout/IconCircleList"/>
    <dgm:cxn modelId="{2B67F980-5481-49CA-B728-E13C3A1FF24C}" type="presParOf" srcId="{82C17FAA-D115-46A2-830B-AE0ECA343371}" destId="{DE261853-EA94-4636-9466-27152D25BB56}" srcOrd="1" destOrd="0" presId="urn:microsoft.com/office/officeart/2018/2/layout/IconCircleList"/>
    <dgm:cxn modelId="{4D578828-DCF4-4993-B7EC-ABF758F7ABA0}" type="presParOf" srcId="{82C17FAA-D115-46A2-830B-AE0ECA343371}" destId="{5F9DD011-80D7-47A9-A7B3-045F8183AC04}" srcOrd="2" destOrd="0" presId="urn:microsoft.com/office/officeart/2018/2/layout/IconCircleList"/>
    <dgm:cxn modelId="{0266DF17-D1EE-4909-8FE3-9C2333E451CE}" type="presParOf" srcId="{5F9DD011-80D7-47A9-A7B3-045F8183AC04}" destId="{DAE522B7-2AD6-4697-920E-CE0571B13906}" srcOrd="0" destOrd="0" presId="urn:microsoft.com/office/officeart/2018/2/layout/IconCircleList"/>
    <dgm:cxn modelId="{85A1946F-A1A4-4BA6-B417-D9B32BF660C4}" type="presParOf" srcId="{5F9DD011-80D7-47A9-A7B3-045F8183AC04}" destId="{CF36094F-5DEC-4E15-AE8D-CAE2059100ED}" srcOrd="1" destOrd="0" presId="urn:microsoft.com/office/officeart/2018/2/layout/IconCircleList"/>
    <dgm:cxn modelId="{D7514475-A57F-4915-8AF0-E73403A2AE8A}" type="presParOf" srcId="{5F9DD011-80D7-47A9-A7B3-045F8183AC04}" destId="{E4F0E9A8-3A65-4809-9E79-0A5CAE1E1DF5}" srcOrd="2" destOrd="0" presId="urn:microsoft.com/office/officeart/2018/2/layout/IconCircleList"/>
    <dgm:cxn modelId="{8E47C1B1-6EAE-455A-9D49-2972D41506AC}" type="presParOf" srcId="{5F9DD011-80D7-47A9-A7B3-045F8183AC04}" destId="{332D8027-7123-41F9-A969-FD6396B9A38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F35F5F0-32C0-4A6F-8056-8287670DB82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320EEEB-A618-4881-8D29-074B675B999C}">
      <dgm:prSet/>
      <dgm:spPr/>
      <dgm:t>
        <a:bodyPr/>
        <a:lstStyle/>
        <a:p>
          <a:r>
            <a:rPr lang="en-US"/>
            <a:t>Image Segmentation: Can be used to group pixels or regions with similar characteristics. This is useful in important research fields like computer vision.</a:t>
          </a:r>
        </a:p>
      </dgm:t>
    </dgm:pt>
    <dgm:pt modelId="{D2CF5ED5-E32B-439F-B05A-15D63F5F2E85}" type="parTrans" cxnId="{2CF0294B-8AA7-4285-AFA8-E946CE7AA774}">
      <dgm:prSet/>
      <dgm:spPr/>
      <dgm:t>
        <a:bodyPr/>
        <a:lstStyle/>
        <a:p>
          <a:endParaRPr lang="en-US"/>
        </a:p>
      </dgm:t>
    </dgm:pt>
    <dgm:pt modelId="{F6508AE9-C00A-47F8-95D0-DBE0FEA2EFED}" type="sibTrans" cxnId="{2CF0294B-8AA7-4285-AFA8-E946CE7AA774}">
      <dgm:prSet/>
      <dgm:spPr/>
      <dgm:t>
        <a:bodyPr/>
        <a:lstStyle/>
        <a:p>
          <a:endParaRPr lang="en-US"/>
        </a:p>
      </dgm:t>
    </dgm:pt>
    <dgm:pt modelId="{B93640F4-8867-4210-B3F5-C4A9D2213CB4}">
      <dgm:prSet/>
      <dgm:spPr/>
      <dgm:t>
        <a:bodyPr/>
        <a:lstStyle/>
        <a:p>
          <a:r>
            <a:rPr lang="en-US"/>
            <a:t>Social Network Analysis: Can be used to identify communities or groups of nodes with dense connections and understand relationships within these networks.</a:t>
          </a:r>
        </a:p>
      </dgm:t>
    </dgm:pt>
    <dgm:pt modelId="{DC65BCED-4D84-4AA8-B2CE-D51B1F27D84B}" type="parTrans" cxnId="{FC139644-C718-4A0C-87AC-C0E7CF9C38F7}">
      <dgm:prSet/>
      <dgm:spPr/>
      <dgm:t>
        <a:bodyPr/>
        <a:lstStyle/>
        <a:p>
          <a:endParaRPr lang="en-US"/>
        </a:p>
      </dgm:t>
    </dgm:pt>
    <dgm:pt modelId="{87D9F1E8-9CFD-40DD-A7AC-42BF06E37A81}" type="sibTrans" cxnId="{FC139644-C718-4A0C-87AC-C0E7CF9C38F7}">
      <dgm:prSet/>
      <dgm:spPr/>
      <dgm:t>
        <a:bodyPr/>
        <a:lstStyle/>
        <a:p>
          <a:endParaRPr lang="en-US"/>
        </a:p>
      </dgm:t>
    </dgm:pt>
    <dgm:pt modelId="{8C6ECC1C-2FBF-4052-98C7-74F24B987B41}">
      <dgm:prSet/>
      <dgm:spPr/>
      <dgm:t>
        <a:bodyPr/>
        <a:lstStyle/>
        <a:p>
          <a:r>
            <a:rPr lang="en-US"/>
            <a:t>Recommendation systems: Spectral clustering can be employed in recommendation systems to group users or items based on their preferences or similarities</a:t>
          </a:r>
        </a:p>
      </dgm:t>
    </dgm:pt>
    <dgm:pt modelId="{2AB14372-8BC3-41BA-9842-5CD2A4E29830}" type="parTrans" cxnId="{2B00C1A9-0594-4B96-9272-6E62544239FA}">
      <dgm:prSet/>
      <dgm:spPr/>
      <dgm:t>
        <a:bodyPr/>
        <a:lstStyle/>
        <a:p>
          <a:endParaRPr lang="en-US"/>
        </a:p>
      </dgm:t>
    </dgm:pt>
    <dgm:pt modelId="{11DC6AB8-D00B-4F03-BBB1-FA05EDC57858}" type="sibTrans" cxnId="{2B00C1A9-0594-4B96-9272-6E62544239FA}">
      <dgm:prSet/>
      <dgm:spPr/>
      <dgm:t>
        <a:bodyPr/>
        <a:lstStyle/>
        <a:p>
          <a:endParaRPr lang="en-US"/>
        </a:p>
      </dgm:t>
    </dgm:pt>
    <dgm:pt modelId="{B6B753A5-9E97-4FCA-9F9F-836381684EA4}" type="pres">
      <dgm:prSet presAssocID="{BF35F5F0-32C0-4A6F-8056-8287670DB82C}" presName="root" presStyleCnt="0">
        <dgm:presLayoutVars>
          <dgm:dir/>
          <dgm:resizeHandles val="exact"/>
        </dgm:presLayoutVars>
      </dgm:prSet>
      <dgm:spPr/>
    </dgm:pt>
    <dgm:pt modelId="{9B024D7C-F312-4122-A7D8-75DF6DEA24F8}" type="pres">
      <dgm:prSet presAssocID="{4320EEEB-A618-4881-8D29-074B675B999C}" presName="compNode" presStyleCnt="0"/>
      <dgm:spPr/>
    </dgm:pt>
    <dgm:pt modelId="{1D683747-790E-4855-89C7-B114F64EDE54}" type="pres">
      <dgm:prSet presAssocID="{4320EEEB-A618-4881-8D29-074B675B999C}" presName="bgRect" presStyleLbl="bgShp" presStyleIdx="0" presStyleCnt="3"/>
      <dgm:spPr/>
    </dgm:pt>
    <dgm:pt modelId="{972F78AB-5B50-4C4B-BC29-A5D13826026C}" type="pres">
      <dgm:prSet presAssocID="{4320EEEB-A618-4881-8D29-074B675B999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B416E3F0-3921-4F11-9270-5D3506BAA3D9}" type="pres">
      <dgm:prSet presAssocID="{4320EEEB-A618-4881-8D29-074B675B999C}" presName="spaceRect" presStyleCnt="0"/>
      <dgm:spPr/>
    </dgm:pt>
    <dgm:pt modelId="{208A9302-0CAE-4E97-82F4-79B0FE04B4F8}" type="pres">
      <dgm:prSet presAssocID="{4320EEEB-A618-4881-8D29-074B675B999C}" presName="parTx" presStyleLbl="revTx" presStyleIdx="0" presStyleCnt="3">
        <dgm:presLayoutVars>
          <dgm:chMax val="0"/>
          <dgm:chPref val="0"/>
        </dgm:presLayoutVars>
      </dgm:prSet>
      <dgm:spPr/>
    </dgm:pt>
    <dgm:pt modelId="{B1D3694C-D66B-4A65-AC0E-B7D2DF1600CC}" type="pres">
      <dgm:prSet presAssocID="{F6508AE9-C00A-47F8-95D0-DBE0FEA2EFED}" presName="sibTrans" presStyleCnt="0"/>
      <dgm:spPr/>
    </dgm:pt>
    <dgm:pt modelId="{5F038A3D-90FB-4C1C-BB3F-64A674400E48}" type="pres">
      <dgm:prSet presAssocID="{B93640F4-8867-4210-B3F5-C4A9D2213CB4}" presName="compNode" presStyleCnt="0"/>
      <dgm:spPr/>
    </dgm:pt>
    <dgm:pt modelId="{BD9424E1-89C7-4ABA-BBBF-D5EBDD386B0D}" type="pres">
      <dgm:prSet presAssocID="{B93640F4-8867-4210-B3F5-C4A9D2213CB4}" presName="bgRect" presStyleLbl="bgShp" presStyleIdx="1" presStyleCnt="3"/>
      <dgm:spPr/>
    </dgm:pt>
    <dgm:pt modelId="{C00E3872-5A95-4802-83CF-90BD4ACA4EF6}" type="pres">
      <dgm:prSet presAssocID="{B93640F4-8867-4210-B3F5-C4A9D2213CB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Network"/>
        </a:ext>
      </dgm:extLst>
    </dgm:pt>
    <dgm:pt modelId="{97F8A3A2-BD53-4F26-8973-59413A61EF7D}" type="pres">
      <dgm:prSet presAssocID="{B93640F4-8867-4210-B3F5-C4A9D2213CB4}" presName="spaceRect" presStyleCnt="0"/>
      <dgm:spPr/>
    </dgm:pt>
    <dgm:pt modelId="{E48A6270-A754-4818-B9F1-633B403F23ED}" type="pres">
      <dgm:prSet presAssocID="{B93640F4-8867-4210-B3F5-C4A9D2213CB4}" presName="parTx" presStyleLbl="revTx" presStyleIdx="1" presStyleCnt="3">
        <dgm:presLayoutVars>
          <dgm:chMax val="0"/>
          <dgm:chPref val="0"/>
        </dgm:presLayoutVars>
      </dgm:prSet>
      <dgm:spPr/>
    </dgm:pt>
    <dgm:pt modelId="{EA85B584-FAB8-456E-B2FA-35C1DC29BD85}" type="pres">
      <dgm:prSet presAssocID="{87D9F1E8-9CFD-40DD-A7AC-42BF06E37A81}" presName="sibTrans" presStyleCnt="0"/>
      <dgm:spPr/>
    </dgm:pt>
    <dgm:pt modelId="{8F3A0DD0-4B5B-41F2-B294-45C17A8FF0FA}" type="pres">
      <dgm:prSet presAssocID="{8C6ECC1C-2FBF-4052-98C7-74F24B987B41}" presName="compNode" presStyleCnt="0"/>
      <dgm:spPr/>
    </dgm:pt>
    <dgm:pt modelId="{186282CD-1E68-46CA-B70B-B735D9CAC910}" type="pres">
      <dgm:prSet presAssocID="{8C6ECC1C-2FBF-4052-98C7-74F24B987B41}" presName="bgRect" presStyleLbl="bgShp" presStyleIdx="2" presStyleCnt="3"/>
      <dgm:spPr/>
    </dgm:pt>
    <dgm:pt modelId="{12CEB5EC-67C8-4C6A-97AE-A195C35FBDC4}" type="pres">
      <dgm:prSet presAssocID="{8C6ECC1C-2FBF-4052-98C7-74F24B987B4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EF714765-5CE8-4A3B-93EA-7C7AF4646508}" type="pres">
      <dgm:prSet presAssocID="{8C6ECC1C-2FBF-4052-98C7-74F24B987B41}" presName="spaceRect" presStyleCnt="0"/>
      <dgm:spPr/>
    </dgm:pt>
    <dgm:pt modelId="{13F32E7D-00C7-4F80-A105-4215E12E561B}" type="pres">
      <dgm:prSet presAssocID="{8C6ECC1C-2FBF-4052-98C7-74F24B987B41}" presName="parTx" presStyleLbl="revTx" presStyleIdx="2" presStyleCnt="3">
        <dgm:presLayoutVars>
          <dgm:chMax val="0"/>
          <dgm:chPref val="0"/>
        </dgm:presLayoutVars>
      </dgm:prSet>
      <dgm:spPr/>
    </dgm:pt>
  </dgm:ptLst>
  <dgm:cxnLst>
    <dgm:cxn modelId="{FC139644-C718-4A0C-87AC-C0E7CF9C38F7}" srcId="{BF35F5F0-32C0-4A6F-8056-8287670DB82C}" destId="{B93640F4-8867-4210-B3F5-C4A9D2213CB4}" srcOrd="1" destOrd="0" parTransId="{DC65BCED-4D84-4AA8-B2CE-D51B1F27D84B}" sibTransId="{87D9F1E8-9CFD-40DD-A7AC-42BF06E37A81}"/>
    <dgm:cxn modelId="{2CF0294B-8AA7-4285-AFA8-E946CE7AA774}" srcId="{BF35F5F0-32C0-4A6F-8056-8287670DB82C}" destId="{4320EEEB-A618-4881-8D29-074B675B999C}" srcOrd="0" destOrd="0" parTransId="{D2CF5ED5-E32B-439F-B05A-15D63F5F2E85}" sibTransId="{F6508AE9-C00A-47F8-95D0-DBE0FEA2EFED}"/>
    <dgm:cxn modelId="{2A32D271-FC12-48A6-8441-9AAE3983AC39}" type="presOf" srcId="{8C6ECC1C-2FBF-4052-98C7-74F24B987B41}" destId="{13F32E7D-00C7-4F80-A105-4215E12E561B}" srcOrd="0" destOrd="0" presId="urn:microsoft.com/office/officeart/2018/2/layout/IconVerticalSolidList"/>
    <dgm:cxn modelId="{4EE7A255-9331-4DD0-BB99-CCBCB259D2A2}" type="presOf" srcId="{BF35F5F0-32C0-4A6F-8056-8287670DB82C}" destId="{B6B753A5-9E97-4FCA-9F9F-836381684EA4}" srcOrd="0" destOrd="0" presId="urn:microsoft.com/office/officeart/2018/2/layout/IconVerticalSolidList"/>
    <dgm:cxn modelId="{2B00C1A9-0594-4B96-9272-6E62544239FA}" srcId="{BF35F5F0-32C0-4A6F-8056-8287670DB82C}" destId="{8C6ECC1C-2FBF-4052-98C7-74F24B987B41}" srcOrd="2" destOrd="0" parTransId="{2AB14372-8BC3-41BA-9842-5CD2A4E29830}" sibTransId="{11DC6AB8-D00B-4F03-BBB1-FA05EDC57858}"/>
    <dgm:cxn modelId="{B19118BC-3081-40C7-A249-FAC078C646F8}" type="presOf" srcId="{4320EEEB-A618-4881-8D29-074B675B999C}" destId="{208A9302-0CAE-4E97-82F4-79B0FE04B4F8}" srcOrd="0" destOrd="0" presId="urn:microsoft.com/office/officeart/2018/2/layout/IconVerticalSolidList"/>
    <dgm:cxn modelId="{2E56CDD1-67CE-4E74-8E04-F248F61C50DE}" type="presOf" srcId="{B93640F4-8867-4210-B3F5-C4A9D2213CB4}" destId="{E48A6270-A754-4818-B9F1-633B403F23ED}" srcOrd="0" destOrd="0" presId="urn:microsoft.com/office/officeart/2018/2/layout/IconVerticalSolidList"/>
    <dgm:cxn modelId="{14BAAB37-B80D-4086-8037-F010D4E90DAF}" type="presParOf" srcId="{B6B753A5-9E97-4FCA-9F9F-836381684EA4}" destId="{9B024D7C-F312-4122-A7D8-75DF6DEA24F8}" srcOrd="0" destOrd="0" presId="urn:microsoft.com/office/officeart/2018/2/layout/IconVerticalSolidList"/>
    <dgm:cxn modelId="{FAB0B1C0-551B-4B1D-9D81-E0B2D2396814}" type="presParOf" srcId="{9B024D7C-F312-4122-A7D8-75DF6DEA24F8}" destId="{1D683747-790E-4855-89C7-B114F64EDE54}" srcOrd="0" destOrd="0" presId="urn:microsoft.com/office/officeart/2018/2/layout/IconVerticalSolidList"/>
    <dgm:cxn modelId="{7CD80648-F936-48F8-AFB5-B557E95684B5}" type="presParOf" srcId="{9B024D7C-F312-4122-A7D8-75DF6DEA24F8}" destId="{972F78AB-5B50-4C4B-BC29-A5D13826026C}" srcOrd="1" destOrd="0" presId="urn:microsoft.com/office/officeart/2018/2/layout/IconVerticalSolidList"/>
    <dgm:cxn modelId="{E674B04E-4590-4F59-A10D-CBF79E0D3AC8}" type="presParOf" srcId="{9B024D7C-F312-4122-A7D8-75DF6DEA24F8}" destId="{B416E3F0-3921-4F11-9270-5D3506BAA3D9}" srcOrd="2" destOrd="0" presId="urn:microsoft.com/office/officeart/2018/2/layout/IconVerticalSolidList"/>
    <dgm:cxn modelId="{3D473B95-C2E7-4FAB-A0AE-C8AB2BF50A25}" type="presParOf" srcId="{9B024D7C-F312-4122-A7D8-75DF6DEA24F8}" destId="{208A9302-0CAE-4E97-82F4-79B0FE04B4F8}" srcOrd="3" destOrd="0" presId="urn:microsoft.com/office/officeart/2018/2/layout/IconVerticalSolidList"/>
    <dgm:cxn modelId="{590F4870-AF61-4687-82AB-A3B3AE31352F}" type="presParOf" srcId="{B6B753A5-9E97-4FCA-9F9F-836381684EA4}" destId="{B1D3694C-D66B-4A65-AC0E-B7D2DF1600CC}" srcOrd="1" destOrd="0" presId="urn:microsoft.com/office/officeart/2018/2/layout/IconVerticalSolidList"/>
    <dgm:cxn modelId="{BC21ACC1-32C3-4C79-8897-D32EFAB94C3F}" type="presParOf" srcId="{B6B753A5-9E97-4FCA-9F9F-836381684EA4}" destId="{5F038A3D-90FB-4C1C-BB3F-64A674400E48}" srcOrd="2" destOrd="0" presId="urn:microsoft.com/office/officeart/2018/2/layout/IconVerticalSolidList"/>
    <dgm:cxn modelId="{BF9869EE-B845-4029-8C2A-69B6633902A8}" type="presParOf" srcId="{5F038A3D-90FB-4C1C-BB3F-64A674400E48}" destId="{BD9424E1-89C7-4ABA-BBBF-D5EBDD386B0D}" srcOrd="0" destOrd="0" presId="urn:microsoft.com/office/officeart/2018/2/layout/IconVerticalSolidList"/>
    <dgm:cxn modelId="{CF0BA8A9-F9B8-4CAD-8C60-B8C59ADCC786}" type="presParOf" srcId="{5F038A3D-90FB-4C1C-BB3F-64A674400E48}" destId="{C00E3872-5A95-4802-83CF-90BD4ACA4EF6}" srcOrd="1" destOrd="0" presId="urn:microsoft.com/office/officeart/2018/2/layout/IconVerticalSolidList"/>
    <dgm:cxn modelId="{7BED6F80-10EC-4DD3-8A54-96E9799B3E94}" type="presParOf" srcId="{5F038A3D-90FB-4C1C-BB3F-64A674400E48}" destId="{97F8A3A2-BD53-4F26-8973-59413A61EF7D}" srcOrd="2" destOrd="0" presId="urn:microsoft.com/office/officeart/2018/2/layout/IconVerticalSolidList"/>
    <dgm:cxn modelId="{1914CA08-0CF7-461D-98BF-6658F04FA406}" type="presParOf" srcId="{5F038A3D-90FB-4C1C-BB3F-64A674400E48}" destId="{E48A6270-A754-4818-B9F1-633B403F23ED}" srcOrd="3" destOrd="0" presId="urn:microsoft.com/office/officeart/2018/2/layout/IconVerticalSolidList"/>
    <dgm:cxn modelId="{75D4CFD8-EB5B-4C03-B26F-EA020F72630C}" type="presParOf" srcId="{B6B753A5-9E97-4FCA-9F9F-836381684EA4}" destId="{EA85B584-FAB8-456E-B2FA-35C1DC29BD85}" srcOrd="3" destOrd="0" presId="urn:microsoft.com/office/officeart/2018/2/layout/IconVerticalSolidList"/>
    <dgm:cxn modelId="{F2E1CCC9-3703-4EC0-B4F1-220C995FF711}" type="presParOf" srcId="{B6B753A5-9E97-4FCA-9F9F-836381684EA4}" destId="{8F3A0DD0-4B5B-41F2-B294-45C17A8FF0FA}" srcOrd="4" destOrd="0" presId="urn:microsoft.com/office/officeart/2018/2/layout/IconVerticalSolidList"/>
    <dgm:cxn modelId="{80688994-1E41-4054-B445-9DE76FAF7D36}" type="presParOf" srcId="{8F3A0DD0-4B5B-41F2-B294-45C17A8FF0FA}" destId="{186282CD-1E68-46CA-B70B-B735D9CAC910}" srcOrd="0" destOrd="0" presId="urn:microsoft.com/office/officeart/2018/2/layout/IconVerticalSolidList"/>
    <dgm:cxn modelId="{5200E811-5471-46B3-950D-9FD919345506}" type="presParOf" srcId="{8F3A0DD0-4B5B-41F2-B294-45C17A8FF0FA}" destId="{12CEB5EC-67C8-4C6A-97AE-A195C35FBDC4}" srcOrd="1" destOrd="0" presId="urn:microsoft.com/office/officeart/2018/2/layout/IconVerticalSolidList"/>
    <dgm:cxn modelId="{E1B4111F-0ABD-40D5-A142-2805AF8C3AC8}" type="presParOf" srcId="{8F3A0DD0-4B5B-41F2-B294-45C17A8FF0FA}" destId="{EF714765-5CE8-4A3B-93EA-7C7AF4646508}" srcOrd="2" destOrd="0" presId="urn:microsoft.com/office/officeart/2018/2/layout/IconVerticalSolidList"/>
    <dgm:cxn modelId="{5DA9891D-C7E9-4E62-8FAE-0ADC418A0F94}" type="presParOf" srcId="{8F3A0DD0-4B5B-41F2-B294-45C17A8FF0FA}" destId="{13F32E7D-00C7-4F80-A105-4215E12E561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E0A3450-D5E9-4B59-B647-CBC30123419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7766854-4C20-41B7-B8A9-46F66BDC5D22}">
      <dgm:prSet/>
      <dgm:spPr/>
      <dgm:t>
        <a:bodyPr/>
        <a:lstStyle/>
        <a:p>
          <a:r>
            <a:rPr lang="en-US"/>
            <a:t>Centrality score for nodes with no incoming relationships will converge to 0.</a:t>
          </a:r>
        </a:p>
      </dgm:t>
    </dgm:pt>
    <dgm:pt modelId="{F9B346AA-A446-4B65-B68E-E5D68F3D3BED}" type="parTrans" cxnId="{5641A0C2-EAD2-4D30-9AE6-9DB51564017D}">
      <dgm:prSet/>
      <dgm:spPr/>
      <dgm:t>
        <a:bodyPr/>
        <a:lstStyle/>
        <a:p>
          <a:endParaRPr lang="en-US"/>
        </a:p>
      </dgm:t>
    </dgm:pt>
    <dgm:pt modelId="{94D35F76-C100-46B6-A931-127701652CEC}" type="sibTrans" cxnId="{5641A0C2-EAD2-4D30-9AE6-9DB51564017D}">
      <dgm:prSet/>
      <dgm:spPr/>
      <dgm:t>
        <a:bodyPr/>
        <a:lstStyle/>
        <a:p>
          <a:endParaRPr lang="en-US"/>
        </a:p>
      </dgm:t>
    </dgm:pt>
    <dgm:pt modelId="{CF6185FE-F307-4170-96F0-8BA025053600}">
      <dgm:prSet/>
      <dgm:spPr/>
      <dgm:t>
        <a:bodyPr/>
        <a:lstStyle/>
        <a:p>
          <a:r>
            <a:rPr lang="en-US"/>
            <a:t>Due to missing degree normalization, higher degree nodes have a very strong influence on their neighbours' score.</a:t>
          </a:r>
        </a:p>
      </dgm:t>
    </dgm:pt>
    <dgm:pt modelId="{DBB5CA22-4ECA-4480-BDB3-BC73173D9B98}" type="parTrans" cxnId="{614197A6-5E47-43C3-8C33-4C8F0236F887}">
      <dgm:prSet/>
      <dgm:spPr/>
      <dgm:t>
        <a:bodyPr/>
        <a:lstStyle/>
        <a:p>
          <a:endParaRPr lang="en-US"/>
        </a:p>
      </dgm:t>
    </dgm:pt>
    <dgm:pt modelId="{E0BE8601-6D11-49A0-B704-676F4B08E193}" type="sibTrans" cxnId="{614197A6-5E47-43C3-8C33-4C8F0236F887}">
      <dgm:prSet/>
      <dgm:spPr/>
      <dgm:t>
        <a:bodyPr/>
        <a:lstStyle/>
        <a:p>
          <a:endParaRPr lang="en-US"/>
        </a:p>
      </dgm:t>
    </dgm:pt>
    <dgm:pt modelId="{1DA04013-9FDB-4139-8A51-11F31F5D5639}" type="pres">
      <dgm:prSet presAssocID="{0E0A3450-D5E9-4B59-B647-CBC30123419D}" presName="root" presStyleCnt="0">
        <dgm:presLayoutVars>
          <dgm:dir/>
          <dgm:resizeHandles val="exact"/>
        </dgm:presLayoutVars>
      </dgm:prSet>
      <dgm:spPr/>
    </dgm:pt>
    <dgm:pt modelId="{8E8E350D-8536-46E6-B7C2-93370F8DC798}" type="pres">
      <dgm:prSet presAssocID="{C7766854-4C20-41B7-B8A9-46F66BDC5D22}" presName="compNode" presStyleCnt="0"/>
      <dgm:spPr/>
    </dgm:pt>
    <dgm:pt modelId="{B7E94784-4FEC-468C-A723-F000C26ADF7A}" type="pres">
      <dgm:prSet presAssocID="{C7766854-4C20-41B7-B8A9-46F66BDC5D22}" presName="bgRect" presStyleLbl="bgShp" presStyleIdx="0" presStyleCnt="2"/>
      <dgm:spPr/>
    </dgm:pt>
    <dgm:pt modelId="{C767C920-49DD-4E2F-AC7A-F2CCEA7FE2AF}" type="pres">
      <dgm:prSet presAssocID="{C7766854-4C20-41B7-B8A9-46F66BDC5D2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A3D90DC6-0868-4854-A2C8-BE8508E0F655}" type="pres">
      <dgm:prSet presAssocID="{C7766854-4C20-41B7-B8A9-46F66BDC5D22}" presName="spaceRect" presStyleCnt="0"/>
      <dgm:spPr/>
    </dgm:pt>
    <dgm:pt modelId="{5FAFB6D5-E7DE-47E7-8DF8-EE6CC2853AFA}" type="pres">
      <dgm:prSet presAssocID="{C7766854-4C20-41B7-B8A9-46F66BDC5D22}" presName="parTx" presStyleLbl="revTx" presStyleIdx="0" presStyleCnt="2">
        <dgm:presLayoutVars>
          <dgm:chMax val="0"/>
          <dgm:chPref val="0"/>
        </dgm:presLayoutVars>
      </dgm:prSet>
      <dgm:spPr/>
    </dgm:pt>
    <dgm:pt modelId="{A6403516-C355-4572-8EE8-04AF22EF0765}" type="pres">
      <dgm:prSet presAssocID="{94D35F76-C100-46B6-A931-127701652CEC}" presName="sibTrans" presStyleCnt="0"/>
      <dgm:spPr/>
    </dgm:pt>
    <dgm:pt modelId="{093BDCBD-743E-40EE-8A12-9FBF40DC2966}" type="pres">
      <dgm:prSet presAssocID="{CF6185FE-F307-4170-96F0-8BA025053600}" presName="compNode" presStyleCnt="0"/>
      <dgm:spPr/>
    </dgm:pt>
    <dgm:pt modelId="{80E8CB39-7115-4AC1-B82A-26345758E8D7}" type="pres">
      <dgm:prSet presAssocID="{CF6185FE-F307-4170-96F0-8BA025053600}" presName="bgRect" presStyleLbl="bgShp" presStyleIdx="1" presStyleCnt="2"/>
      <dgm:spPr/>
    </dgm:pt>
    <dgm:pt modelId="{E26BE0EE-6847-4D4D-A752-D57F47629EAA}" type="pres">
      <dgm:prSet presAssocID="{CF6185FE-F307-4170-96F0-8BA02505360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of People"/>
        </a:ext>
      </dgm:extLst>
    </dgm:pt>
    <dgm:pt modelId="{33EBBE4C-6895-4C5C-8663-AA6447EDC3BD}" type="pres">
      <dgm:prSet presAssocID="{CF6185FE-F307-4170-96F0-8BA025053600}" presName="spaceRect" presStyleCnt="0"/>
      <dgm:spPr/>
    </dgm:pt>
    <dgm:pt modelId="{F5AC9B11-FDAE-42A4-82F4-8BB048945F3E}" type="pres">
      <dgm:prSet presAssocID="{CF6185FE-F307-4170-96F0-8BA025053600}" presName="parTx" presStyleLbl="revTx" presStyleIdx="1" presStyleCnt="2">
        <dgm:presLayoutVars>
          <dgm:chMax val="0"/>
          <dgm:chPref val="0"/>
        </dgm:presLayoutVars>
      </dgm:prSet>
      <dgm:spPr/>
    </dgm:pt>
  </dgm:ptLst>
  <dgm:cxnLst>
    <dgm:cxn modelId="{797E8977-48C3-4F86-8E44-852205A5F13A}" type="presOf" srcId="{0E0A3450-D5E9-4B59-B647-CBC30123419D}" destId="{1DA04013-9FDB-4139-8A51-11F31F5D5639}" srcOrd="0" destOrd="0" presId="urn:microsoft.com/office/officeart/2018/2/layout/IconVerticalSolidList"/>
    <dgm:cxn modelId="{614197A6-5E47-43C3-8C33-4C8F0236F887}" srcId="{0E0A3450-D5E9-4B59-B647-CBC30123419D}" destId="{CF6185FE-F307-4170-96F0-8BA025053600}" srcOrd="1" destOrd="0" parTransId="{DBB5CA22-4ECA-4480-BDB3-BC73173D9B98}" sibTransId="{E0BE8601-6D11-49A0-B704-676F4B08E193}"/>
    <dgm:cxn modelId="{5641A0C2-EAD2-4D30-9AE6-9DB51564017D}" srcId="{0E0A3450-D5E9-4B59-B647-CBC30123419D}" destId="{C7766854-4C20-41B7-B8A9-46F66BDC5D22}" srcOrd="0" destOrd="0" parTransId="{F9B346AA-A446-4B65-B68E-E5D68F3D3BED}" sibTransId="{94D35F76-C100-46B6-A931-127701652CEC}"/>
    <dgm:cxn modelId="{5EB522C6-9460-4F17-90AF-EBE2DE69F579}" type="presOf" srcId="{CF6185FE-F307-4170-96F0-8BA025053600}" destId="{F5AC9B11-FDAE-42A4-82F4-8BB048945F3E}" srcOrd="0" destOrd="0" presId="urn:microsoft.com/office/officeart/2018/2/layout/IconVerticalSolidList"/>
    <dgm:cxn modelId="{642273F6-12BC-4146-8550-24F96677760E}" type="presOf" srcId="{C7766854-4C20-41B7-B8A9-46F66BDC5D22}" destId="{5FAFB6D5-E7DE-47E7-8DF8-EE6CC2853AFA}" srcOrd="0" destOrd="0" presId="urn:microsoft.com/office/officeart/2018/2/layout/IconVerticalSolidList"/>
    <dgm:cxn modelId="{DBACB778-EE98-4ECA-8484-D30313307805}" type="presParOf" srcId="{1DA04013-9FDB-4139-8A51-11F31F5D5639}" destId="{8E8E350D-8536-46E6-B7C2-93370F8DC798}" srcOrd="0" destOrd="0" presId="urn:microsoft.com/office/officeart/2018/2/layout/IconVerticalSolidList"/>
    <dgm:cxn modelId="{F9F10AF1-EB36-4B6C-9A07-0B3E918117BD}" type="presParOf" srcId="{8E8E350D-8536-46E6-B7C2-93370F8DC798}" destId="{B7E94784-4FEC-468C-A723-F000C26ADF7A}" srcOrd="0" destOrd="0" presId="urn:microsoft.com/office/officeart/2018/2/layout/IconVerticalSolidList"/>
    <dgm:cxn modelId="{73E0CF1F-2028-4859-BBAA-E1D6A2DAFC91}" type="presParOf" srcId="{8E8E350D-8536-46E6-B7C2-93370F8DC798}" destId="{C767C920-49DD-4E2F-AC7A-F2CCEA7FE2AF}" srcOrd="1" destOrd="0" presId="urn:microsoft.com/office/officeart/2018/2/layout/IconVerticalSolidList"/>
    <dgm:cxn modelId="{F731758E-9225-406F-B0DC-3BCC30EDB14F}" type="presParOf" srcId="{8E8E350D-8536-46E6-B7C2-93370F8DC798}" destId="{A3D90DC6-0868-4854-A2C8-BE8508E0F655}" srcOrd="2" destOrd="0" presId="urn:microsoft.com/office/officeart/2018/2/layout/IconVerticalSolidList"/>
    <dgm:cxn modelId="{73873221-7536-4792-9959-05FEBA312A32}" type="presParOf" srcId="{8E8E350D-8536-46E6-B7C2-93370F8DC798}" destId="{5FAFB6D5-E7DE-47E7-8DF8-EE6CC2853AFA}" srcOrd="3" destOrd="0" presId="urn:microsoft.com/office/officeart/2018/2/layout/IconVerticalSolidList"/>
    <dgm:cxn modelId="{89B3AD6A-5EA0-44A7-9A3C-C4BFACC9D84A}" type="presParOf" srcId="{1DA04013-9FDB-4139-8A51-11F31F5D5639}" destId="{A6403516-C355-4572-8EE8-04AF22EF0765}" srcOrd="1" destOrd="0" presId="urn:microsoft.com/office/officeart/2018/2/layout/IconVerticalSolidList"/>
    <dgm:cxn modelId="{E853EE93-3C2E-4C75-A0C0-8A6749A758ED}" type="presParOf" srcId="{1DA04013-9FDB-4139-8A51-11F31F5D5639}" destId="{093BDCBD-743E-40EE-8A12-9FBF40DC2966}" srcOrd="2" destOrd="0" presId="urn:microsoft.com/office/officeart/2018/2/layout/IconVerticalSolidList"/>
    <dgm:cxn modelId="{88B4E1B5-20D6-4645-8D11-FC45777EB607}" type="presParOf" srcId="{093BDCBD-743E-40EE-8A12-9FBF40DC2966}" destId="{80E8CB39-7115-4AC1-B82A-26345758E8D7}" srcOrd="0" destOrd="0" presId="urn:microsoft.com/office/officeart/2018/2/layout/IconVerticalSolidList"/>
    <dgm:cxn modelId="{41C3E434-2334-4374-A655-C8935B5DA2D4}" type="presParOf" srcId="{093BDCBD-743E-40EE-8A12-9FBF40DC2966}" destId="{E26BE0EE-6847-4D4D-A752-D57F47629EAA}" srcOrd="1" destOrd="0" presId="urn:microsoft.com/office/officeart/2018/2/layout/IconVerticalSolidList"/>
    <dgm:cxn modelId="{E0FBDC20-DE53-4F1A-B669-DA5147D1EB6E}" type="presParOf" srcId="{093BDCBD-743E-40EE-8A12-9FBF40DC2966}" destId="{33EBBE4C-6895-4C5C-8663-AA6447EDC3BD}" srcOrd="2" destOrd="0" presId="urn:microsoft.com/office/officeart/2018/2/layout/IconVerticalSolidList"/>
    <dgm:cxn modelId="{29916AD9-011B-4EDB-80CB-7A83F78DCF2E}" type="presParOf" srcId="{093BDCBD-743E-40EE-8A12-9FBF40DC2966}" destId="{F5AC9B11-FDAE-42A4-82F4-8BB048945F3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7103133-AF51-4689-92DF-1B605612D72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03F2E6A-E806-46B4-845C-1E31F09F15D3}">
      <dgm:prSet/>
      <dgm:spPr/>
      <dgm:t>
        <a:bodyPr/>
        <a:lstStyle/>
        <a:p>
          <a:r>
            <a:rPr lang="en-US"/>
            <a:t>In academic research, eigenvector centrality is used in citation networks to identify influential papers or authors. Nodes with high eigenvector centrality represent papers that are frequently cited by other influential papers, indicating their impact within the research community.</a:t>
          </a:r>
        </a:p>
      </dgm:t>
    </dgm:pt>
    <dgm:pt modelId="{D69C05D7-7C06-4984-B6D2-6879E3365BC9}" type="parTrans" cxnId="{9632DD1F-B27B-4597-A6C1-23B6DE691C79}">
      <dgm:prSet/>
      <dgm:spPr/>
      <dgm:t>
        <a:bodyPr/>
        <a:lstStyle/>
        <a:p>
          <a:endParaRPr lang="en-US"/>
        </a:p>
      </dgm:t>
    </dgm:pt>
    <dgm:pt modelId="{CE70AB6A-2C46-4583-B14C-5BFE2DFD3B94}" type="sibTrans" cxnId="{9632DD1F-B27B-4597-A6C1-23B6DE691C79}">
      <dgm:prSet/>
      <dgm:spPr/>
      <dgm:t>
        <a:bodyPr/>
        <a:lstStyle/>
        <a:p>
          <a:endParaRPr lang="en-US"/>
        </a:p>
      </dgm:t>
    </dgm:pt>
    <dgm:pt modelId="{7C86A65C-9DE8-43A1-89E5-D8D7A98BC380}">
      <dgm:prSet/>
      <dgm:spPr/>
      <dgm:t>
        <a:bodyPr/>
        <a:lstStyle/>
        <a:p>
          <a:r>
            <a:rPr lang="en-US"/>
            <a:t>Eigenvector centrality has been extensively applied to study economic outcomes, including cooperation in social networks. In economic public goods problems, a person’s eigenvector centrality can be interpreted as how much that person’s preferences influence an efficient social outcome.</a:t>
          </a:r>
        </a:p>
      </dgm:t>
    </dgm:pt>
    <dgm:pt modelId="{38DF8EDE-103D-4116-9A19-EDB196347463}" type="parTrans" cxnId="{D0F00152-1C4D-41B0-9B40-3D0ABE1D2054}">
      <dgm:prSet/>
      <dgm:spPr/>
      <dgm:t>
        <a:bodyPr/>
        <a:lstStyle/>
        <a:p>
          <a:endParaRPr lang="en-US"/>
        </a:p>
      </dgm:t>
    </dgm:pt>
    <dgm:pt modelId="{1FFD94F0-180D-4877-9C5A-71B830F836D6}" type="sibTrans" cxnId="{D0F00152-1C4D-41B0-9B40-3D0ABE1D2054}">
      <dgm:prSet/>
      <dgm:spPr/>
      <dgm:t>
        <a:bodyPr/>
        <a:lstStyle/>
        <a:p>
          <a:endParaRPr lang="en-US"/>
        </a:p>
      </dgm:t>
    </dgm:pt>
    <dgm:pt modelId="{684430CE-BC44-4DBD-BCB2-2979CF3CEC25}" type="pres">
      <dgm:prSet presAssocID="{D7103133-AF51-4689-92DF-1B605612D728}" presName="root" presStyleCnt="0">
        <dgm:presLayoutVars>
          <dgm:dir/>
          <dgm:resizeHandles val="exact"/>
        </dgm:presLayoutVars>
      </dgm:prSet>
      <dgm:spPr/>
    </dgm:pt>
    <dgm:pt modelId="{5C4672B6-2384-4F45-B897-A01532A2EA40}" type="pres">
      <dgm:prSet presAssocID="{203F2E6A-E806-46B4-845C-1E31F09F15D3}" presName="compNode" presStyleCnt="0"/>
      <dgm:spPr/>
    </dgm:pt>
    <dgm:pt modelId="{1DC1A9A8-4F1C-4FC7-89F2-BE1DB9E8C109}" type="pres">
      <dgm:prSet presAssocID="{203F2E6A-E806-46B4-845C-1E31F09F15D3}" presName="bgRect" presStyleLbl="bgShp" presStyleIdx="0" presStyleCnt="2"/>
      <dgm:spPr/>
    </dgm:pt>
    <dgm:pt modelId="{4C148768-0CEC-4EDE-B81C-7EB2E1878C10}" type="pres">
      <dgm:prSet presAssocID="{203F2E6A-E806-46B4-845C-1E31F09F15D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otes"/>
        </a:ext>
      </dgm:extLst>
    </dgm:pt>
    <dgm:pt modelId="{99628B23-5B3D-4C04-BFD8-833CD68E2193}" type="pres">
      <dgm:prSet presAssocID="{203F2E6A-E806-46B4-845C-1E31F09F15D3}" presName="spaceRect" presStyleCnt="0"/>
      <dgm:spPr/>
    </dgm:pt>
    <dgm:pt modelId="{909E1B84-4103-4F0B-A616-5D9045F67EDB}" type="pres">
      <dgm:prSet presAssocID="{203F2E6A-E806-46B4-845C-1E31F09F15D3}" presName="parTx" presStyleLbl="revTx" presStyleIdx="0" presStyleCnt="2">
        <dgm:presLayoutVars>
          <dgm:chMax val="0"/>
          <dgm:chPref val="0"/>
        </dgm:presLayoutVars>
      </dgm:prSet>
      <dgm:spPr/>
    </dgm:pt>
    <dgm:pt modelId="{14094E58-2477-4317-A8E1-D9FAD3C01391}" type="pres">
      <dgm:prSet presAssocID="{CE70AB6A-2C46-4583-B14C-5BFE2DFD3B94}" presName="sibTrans" presStyleCnt="0"/>
      <dgm:spPr/>
    </dgm:pt>
    <dgm:pt modelId="{5A0C3D15-E958-41EF-88EA-40C63F5D0F32}" type="pres">
      <dgm:prSet presAssocID="{7C86A65C-9DE8-43A1-89E5-D8D7A98BC380}" presName="compNode" presStyleCnt="0"/>
      <dgm:spPr/>
    </dgm:pt>
    <dgm:pt modelId="{4EE0079F-9BD4-4925-A20B-D7B74400427F}" type="pres">
      <dgm:prSet presAssocID="{7C86A65C-9DE8-43A1-89E5-D8D7A98BC380}" presName="bgRect" presStyleLbl="bgShp" presStyleIdx="1" presStyleCnt="2"/>
      <dgm:spPr/>
    </dgm:pt>
    <dgm:pt modelId="{09D4C5A5-AAF8-420E-BF2B-5E8AA4268446}" type="pres">
      <dgm:prSet presAssocID="{7C86A65C-9DE8-43A1-89E5-D8D7A98BC38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4947A0F0-5E9D-4C06-B271-4333AE0396C1}" type="pres">
      <dgm:prSet presAssocID="{7C86A65C-9DE8-43A1-89E5-D8D7A98BC380}" presName="spaceRect" presStyleCnt="0"/>
      <dgm:spPr/>
    </dgm:pt>
    <dgm:pt modelId="{B68F2DC0-EF06-4AD5-B887-3119B183DF66}" type="pres">
      <dgm:prSet presAssocID="{7C86A65C-9DE8-43A1-89E5-D8D7A98BC380}" presName="parTx" presStyleLbl="revTx" presStyleIdx="1" presStyleCnt="2">
        <dgm:presLayoutVars>
          <dgm:chMax val="0"/>
          <dgm:chPref val="0"/>
        </dgm:presLayoutVars>
      </dgm:prSet>
      <dgm:spPr/>
    </dgm:pt>
  </dgm:ptLst>
  <dgm:cxnLst>
    <dgm:cxn modelId="{9632DD1F-B27B-4597-A6C1-23B6DE691C79}" srcId="{D7103133-AF51-4689-92DF-1B605612D728}" destId="{203F2E6A-E806-46B4-845C-1E31F09F15D3}" srcOrd="0" destOrd="0" parTransId="{D69C05D7-7C06-4984-B6D2-6879E3365BC9}" sibTransId="{CE70AB6A-2C46-4583-B14C-5BFE2DFD3B94}"/>
    <dgm:cxn modelId="{D0F00152-1C4D-41B0-9B40-3D0ABE1D2054}" srcId="{D7103133-AF51-4689-92DF-1B605612D728}" destId="{7C86A65C-9DE8-43A1-89E5-D8D7A98BC380}" srcOrd="1" destOrd="0" parTransId="{38DF8EDE-103D-4116-9A19-EDB196347463}" sibTransId="{1FFD94F0-180D-4877-9C5A-71B830F836D6}"/>
    <dgm:cxn modelId="{F33CF352-444E-4539-92D6-E08AA0D6EE11}" type="presOf" srcId="{7C86A65C-9DE8-43A1-89E5-D8D7A98BC380}" destId="{B68F2DC0-EF06-4AD5-B887-3119B183DF66}" srcOrd="0" destOrd="0" presId="urn:microsoft.com/office/officeart/2018/2/layout/IconVerticalSolidList"/>
    <dgm:cxn modelId="{C23DDD56-6212-4F57-9A0E-3889A8F19C22}" type="presOf" srcId="{D7103133-AF51-4689-92DF-1B605612D728}" destId="{684430CE-BC44-4DBD-BCB2-2979CF3CEC25}" srcOrd="0" destOrd="0" presId="urn:microsoft.com/office/officeart/2018/2/layout/IconVerticalSolidList"/>
    <dgm:cxn modelId="{52A4B9CA-C604-4EE7-8B89-9417E8D0E3B4}" type="presOf" srcId="{203F2E6A-E806-46B4-845C-1E31F09F15D3}" destId="{909E1B84-4103-4F0B-A616-5D9045F67EDB}" srcOrd="0" destOrd="0" presId="urn:microsoft.com/office/officeart/2018/2/layout/IconVerticalSolidList"/>
    <dgm:cxn modelId="{37E120CE-AF9C-45CC-BA71-40DCCC3AEA95}" type="presParOf" srcId="{684430CE-BC44-4DBD-BCB2-2979CF3CEC25}" destId="{5C4672B6-2384-4F45-B897-A01532A2EA40}" srcOrd="0" destOrd="0" presId="urn:microsoft.com/office/officeart/2018/2/layout/IconVerticalSolidList"/>
    <dgm:cxn modelId="{DD992DF2-22EC-4C05-AC13-01946381DA53}" type="presParOf" srcId="{5C4672B6-2384-4F45-B897-A01532A2EA40}" destId="{1DC1A9A8-4F1C-4FC7-89F2-BE1DB9E8C109}" srcOrd="0" destOrd="0" presId="urn:microsoft.com/office/officeart/2018/2/layout/IconVerticalSolidList"/>
    <dgm:cxn modelId="{0B8E4376-A9B2-4F62-8B16-E034DDA66CF2}" type="presParOf" srcId="{5C4672B6-2384-4F45-B897-A01532A2EA40}" destId="{4C148768-0CEC-4EDE-B81C-7EB2E1878C10}" srcOrd="1" destOrd="0" presId="urn:microsoft.com/office/officeart/2018/2/layout/IconVerticalSolidList"/>
    <dgm:cxn modelId="{D1D1BF5A-26D4-4D6B-98B7-8B3842BA6274}" type="presParOf" srcId="{5C4672B6-2384-4F45-B897-A01532A2EA40}" destId="{99628B23-5B3D-4C04-BFD8-833CD68E2193}" srcOrd="2" destOrd="0" presId="urn:microsoft.com/office/officeart/2018/2/layout/IconVerticalSolidList"/>
    <dgm:cxn modelId="{997477F7-5AE0-4EA8-A8AD-742C52C2080D}" type="presParOf" srcId="{5C4672B6-2384-4F45-B897-A01532A2EA40}" destId="{909E1B84-4103-4F0B-A616-5D9045F67EDB}" srcOrd="3" destOrd="0" presId="urn:microsoft.com/office/officeart/2018/2/layout/IconVerticalSolidList"/>
    <dgm:cxn modelId="{2A24B1D5-74D2-4646-B882-870BD9885D3B}" type="presParOf" srcId="{684430CE-BC44-4DBD-BCB2-2979CF3CEC25}" destId="{14094E58-2477-4317-A8E1-D9FAD3C01391}" srcOrd="1" destOrd="0" presId="urn:microsoft.com/office/officeart/2018/2/layout/IconVerticalSolidList"/>
    <dgm:cxn modelId="{0FC0177E-43D4-46DA-820E-F8874353D40C}" type="presParOf" srcId="{684430CE-BC44-4DBD-BCB2-2979CF3CEC25}" destId="{5A0C3D15-E958-41EF-88EA-40C63F5D0F32}" srcOrd="2" destOrd="0" presId="urn:microsoft.com/office/officeart/2018/2/layout/IconVerticalSolidList"/>
    <dgm:cxn modelId="{206FE4CE-75AA-40A6-8D3A-C918EFFC2F2E}" type="presParOf" srcId="{5A0C3D15-E958-41EF-88EA-40C63F5D0F32}" destId="{4EE0079F-9BD4-4925-A20B-D7B74400427F}" srcOrd="0" destOrd="0" presId="urn:microsoft.com/office/officeart/2018/2/layout/IconVerticalSolidList"/>
    <dgm:cxn modelId="{20FCE52A-5F9D-420F-86C0-052DAC4170DD}" type="presParOf" srcId="{5A0C3D15-E958-41EF-88EA-40C63F5D0F32}" destId="{09D4C5A5-AAF8-420E-BF2B-5E8AA4268446}" srcOrd="1" destOrd="0" presId="urn:microsoft.com/office/officeart/2018/2/layout/IconVerticalSolidList"/>
    <dgm:cxn modelId="{CFD66556-92DF-46B6-9BB3-E669E5D1D3C6}" type="presParOf" srcId="{5A0C3D15-E958-41EF-88EA-40C63F5D0F32}" destId="{4947A0F0-5E9D-4C06-B271-4333AE0396C1}" srcOrd="2" destOrd="0" presId="urn:microsoft.com/office/officeart/2018/2/layout/IconVerticalSolidList"/>
    <dgm:cxn modelId="{9CCD403C-5807-4D85-A8CA-E593DD3AE92A}" type="presParOf" srcId="{5A0C3D15-E958-41EF-88EA-40C63F5D0F32}" destId="{B68F2DC0-EF06-4AD5-B887-3119B183DF6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1DEECA-F003-4685-835E-F6AAED199705}">
      <dsp:nvSpPr>
        <dsp:cNvPr id="0" name=""/>
        <dsp:cNvSpPr/>
      </dsp:nvSpPr>
      <dsp:spPr>
        <a:xfrm>
          <a:off x="0" y="4269893"/>
          <a:ext cx="2628900" cy="56042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35128" rIns="186967" bIns="135128" numCol="1" spcCol="1270" anchor="ctr" anchorCtr="0">
          <a:noAutofit/>
        </a:bodyPr>
        <a:lstStyle/>
        <a:p>
          <a:pPr marL="0" lvl="0" indent="0" algn="ctr" defTabSz="844550">
            <a:lnSpc>
              <a:spcPct val="90000"/>
            </a:lnSpc>
            <a:spcBef>
              <a:spcPct val="0"/>
            </a:spcBef>
            <a:spcAft>
              <a:spcPct val="35000"/>
            </a:spcAft>
            <a:buNone/>
          </a:pPr>
          <a:r>
            <a:rPr lang="en-US" sz="1900" kern="1200"/>
            <a:t>Cluster</a:t>
          </a:r>
        </a:p>
      </dsp:txBody>
      <dsp:txXfrm>
        <a:off x="0" y="4269893"/>
        <a:ext cx="2628900" cy="560421"/>
      </dsp:txXfrm>
    </dsp:sp>
    <dsp:sp modelId="{64350D8D-3E25-4FAF-9BF8-0D33C02DDD7A}">
      <dsp:nvSpPr>
        <dsp:cNvPr id="0" name=""/>
        <dsp:cNvSpPr/>
      </dsp:nvSpPr>
      <dsp:spPr>
        <a:xfrm>
          <a:off x="2628900" y="4269893"/>
          <a:ext cx="7886700" cy="56042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39700" rIns="159980" bIns="139700" numCol="1" spcCol="1270" anchor="ctr" anchorCtr="0">
          <a:noAutofit/>
        </a:bodyPr>
        <a:lstStyle/>
        <a:p>
          <a:pPr marL="0" lvl="0" indent="0" algn="l" defTabSz="488950">
            <a:lnSpc>
              <a:spcPct val="90000"/>
            </a:lnSpc>
            <a:spcBef>
              <a:spcPct val="0"/>
            </a:spcBef>
            <a:spcAft>
              <a:spcPct val="35000"/>
            </a:spcAft>
            <a:buNone/>
          </a:pPr>
          <a:r>
            <a:rPr lang="en-US" sz="1100" kern="1200"/>
            <a:t>Cluster the data points.</a:t>
          </a:r>
        </a:p>
      </dsp:txBody>
      <dsp:txXfrm>
        <a:off x="2628900" y="4269893"/>
        <a:ext cx="7886700" cy="560421"/>
      </dsp:txXfrm>
    </dsp:sp>
    <dsp:sp modelId="{319CB1A2-1C9C-42B0-97B0-F8B329FF613B}">
      <dsp:nvSpPr>
        <dsp:cNvPr id="0" name=""/>
        <dsp:cNvSpPr/>
      </dsp:nvSpPr>
      <dsp:spPr>
        <a:xfrm rot="10800000">
          <a:off x="0" y="3416372"/>
          <a:ext cx="2628900" cy="861927"/>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35128" rIns="186967" bIns="135128" numCol="1" spcCol="1270" anchor="ctr" anchorCtr="0">
          <a:noAutofit/>
        </a:bodyPr>
        <a:lstStyle/>
        <a:p>
          <a:pPr marL="0" lvl="0" indent="0" algn="ctr" defTabSz="844550">
            <a:lnSpc>
              <a:spcPct val="90000"/>
            </a:lnSpc>
            <a:spcBef>
              <a:spcPct val="0"/>
            </a:spcBef>
            <a:spcAft>
              <a:spcPct val="35000"/>
            </a:spcAft>
            <a:buNone/>
          </a:pPr>
          <a:r>
            <a:rPr lang="en-US" sz="1900" kern="1200"/>
            <a:t>Use</a:t>
          </a:r>
        </a:p>
      </dsp:txBody>
      <dsp:txXfrm rot="-10800000">
        <a:off x="0" y="3416372"/>
        <a:ext cx="2628900" cy="560253"/>
      </dsp:txXfrm>
    </dsp:sp>
    <dsp:sp modelId="{9A2E0CE4-A82D-4EDE-B398-BB2AEF6C2700}">
      <dsp:nvSpPr>
        <dsp:cNvPr id="0" name=""/>
        <dsp:cNvSpPr/>
      </dsp:nvSpPr>
      <dsp:spPr>
        <a:xfrm>
          <a:off x="2628900" y="3416372"/>
          <a:ext cx="7886700" cy="56025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39700" rIns="159980" bIns="139700" numCol="1" spcCol="1270" anchor="ctr" anchorCtr="0">
          <a:noAutofit/>
        </a:bodyPr>
        <a:lstStyle/>
        <a:p>
          <a:pPr marL="0" lvl="0" indent="0" algn="l" defTabSz="488950">
            <a:lnSpc>
              <a:spcPct val="90000"/>
            </a:lnSpc>
            <a:spcBef>
              <a:spcPct val="0"/>
            </a:spcBef>
            <a:spcAft>
              <a:spcPct val="35000"/>
            </a:spcAft>
            <a:buNone/>
          </a:pPr>
          <a:r>
            <a:rPr lang="en-US" sz="1100" kern="1200"/>
            <a:t>Use the 'k' largest eigenvalues from the previous step to project the matrix into a lower dimensional space of dimension 'k'.</a:t>
          </a:r>
        </a:p>
      </dsp:txBody>
      <dsp:txXfrm>
        <a:off x="2628900" y="3416372"/>
        <a:ext cx="7886700" cy="560253"/>
      </dsp:txXfrm>
    </dsp:sp>
    <dsp:sp modelId="{9A668A2B-CC9C-40AF-A3A7-4370C3ABB1B8}">
      <dsp:nvSpPr>
        <dsp:cNvPr id="0" name=""/>
        <dsp:cNvSpPr/>
      </dsp:nvSpPr>
      <dsp:spPr>
        <a:xfrm rot="10800000">
          <a:off x="0" y="2562850"/>
          <a:ext cx="2628900" cy="861927"/>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35128" rIns="186967" bIns="135128" numCol="1" spcCol="1270" anchor="ctr" anchorCtr="0">
          <a:noAutofit/>
        </a:bodyPr>
        <a:lstStyle/>
        <a:p>
          <a:pPr marL="0" lvl="0" indent="0" algn="ctr" defTabSz="844550">
            <a:lnSpc>
              <a:spcPct val="90000"/>
            </a:lnSpc>
            <a:spcBef>
              <a:spcPct val="0"/>
            </a:spcBef>
            <a:spcAft>
              <a:spcPct val="35000"/>
            </a:spcAft>
            <a:buNone/>
          </a:pPr>
          <a:r>
            <a:rPr lang="en-US" sz="1900" kern="1200"/>
            <a:t>Find</a:t>
          </a:r>
        </a:p>
      </dsp:txBody>
      <dsp:txXfrm rot="-10800000">
        <a:off x="0" y="2562850"/>
        <a:ext cx="2628900" cy="560253"/>
      </dsp:txXfrm>
    </dsp:sp>
    <dsp:sp modelId="{0221B439-8952-4CC8-BCA7-35721145B614}">
      <dsp:nvSpPr>
        <dsp:cNvPr id="0" name=""/>
        <dsp:cNvSpPr/>
      </dsp:nvSpPr>
      <dsp:spPr>
        <a:xfrm>
          <a:off x="2628900" y="2562850"/>
          <a:ext cx="7886700" cy="56025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39700" rIns="159980" bIns="139700" numCol="1" spcCol="1270" anchor="ctr" anchorCtr="0">
          <a:noAutofit/>
        </a:bodyPr>
        <a:lstStyle/>
        <a:p>
          <a:pPr marL="0" lvl="0" indent="0" algn="l" defTabSz="488950">
            <a:lnSpc>
              <a:spcPct val="90000"/>
            </a:lnSpc>
            <a:spcBef>
              <a:spcPct val="0"/>
            </a:spcBef>
            <a:spcAft>
              <a:spcPct val="35000"/>
            </a:spcAft>
            <a:buNone/>
          </a:pPr>
          <a:r>
            <a:rPr lang="en-US" sz="1100" kern="1200"/>
            <a:t>Find the eigenvalues and eigenvectors of L.</a:t>
          </a:r>
        </a:p>
      </dsp:txBody>
      <dsp:txXfrm>
        <a:off x="2628900" y="2562850"/>
        <a:ext cx="7886700" cy="560253"/>
      </dsp:txXfrm>
    </dsp:sp>
    <dsp:sp modelId="{1C79BB38-1276-4032-AE56-482858B91583}">
      <dsp:nvSpPr>
        <dsp:cNvPr id="0" name=""/>
        <dsp:cNvSpPr/>
      </dsp:nvSpPr>
      <dsp:spPr>
        <a:xfrm rot="10800000">
          <a:off x="0" y="1709329"/>
          <a:ext cx="2628900" cy="861927"/>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35128" rIns="186967" bIns="135128" numCol="1" spcCol="1270" anchor="ctr" anchorCtr="0">
          <a:noAutofit/>
        </a:bodyPr>
        <a:lstStyle/>
        <a:p>
          <a:pPr marL="0" lvl="0" indent="0" algn="ctr" defTabSz="844550">
            <a:lnSpc>
              <a:spcPct val="90000"/>
            </a:lnSpc>
            <a:spcBef>
              <a:spcPct val="0"/>
            </a:spcBef>
            <a:spcAft>
              <a:spcPct val="35000"/>
            </a:spcAft>
            <a:buNone/>
          </a:pPr>
          <a:r>
            <a:rPr lang="en-US" sz="1900" kern="1200"/>
            <a:t>Compute</a:t>
          </a:r>
        </a:p>
      </dsp:txBody>
      <dsp:txXfrm rot="-10800000">
        <a:off x="0" y="1709329"/>
        <a:ext cx="2628900" cy="560253"/>
      </dsp:txXfrm>
    </dsp:sp>
    <dsp:sp modelId="{077E1EB7-014C-4775-86C3-8D0EB58C71A6}">
      <dsp:nvSpPr>
        <dsp:cNvPr id="0" name=""/>
        <dsp:cNvSpPr/>
      </dsp:nvSpPr>
      <dsp:spPr>
        <a:xfrm>
          <a:off x="2628900" y="1709329"/>
          <a:ext cx="7886700" cy="56025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39700" rIns="159980" bIns="139700" numCol="1" spcCol="1270" anchor="ctr" anchorCtr="0">
          <a:noAutofit/>
        </a:bodyPr>
        <a:lstStyle/>
        <a:p>
          <a:pPr marL="0" lvl="0" indent="0" algn="l" defTabSz="488950">
            <a:lnSpc>
              <a:spcPct val="90000"/>
            </a:lnSpc>
            <a:spcBef>
              <a:spcPct val="0"/>
            </a:spcBef>
            <a:spcAft>
              <a:spcPct val="35000"/>
            </a:spcAft>
            <a:buNone/>
          </a:pPr>
          <a:r>
            <a:rPr lang="en-US" sz="1100" kern="1200"/>
            <a:t>Compute the degree matrix D and the Laplacian matrix L = D-A.</a:t>
          </a:r>
        </a:p>
      </dsp:txBody>
      <dsp:txXfrm>
        <a:off x="2628900" y="1709329"/>
        <a:ext cx="7886700" cy="560253"/>
      </dsp:txXfrm>
    </dsp:sp>
    <dsp:sp modelId="{0655D692-F645-4C1B-867D-654E2BAF3476}">
      <dsp:nvSpPr>
        <dsp:cNvPr id="0" name=""/>
        <dsp:cNvSpPr/>
      </dsp:nvSpPr>
      <dsp:spPr>
        <a:xfrm rot="10800000">
          <a:off x="0" y="855807"/>
          <a:ext cx="2628900" cy="861927"/>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35128" rIns="186967" bIns="135128" numCol="1" spcCol="1270" anchor="ctr" anchorCtr="0">
          <a:noAutofit/>
        </a:bodyPr>
        <a:lstStyle/>
        <a:p>
          <a:pPr marL="0" lvl="0" indent="0" algn="ctr" defTabSz="844550">
            <a:lnSpc>
              <a:spcPct val="90000"/>
            </a:lnSpc>
            <a:spcBef>
              <a:spcPct val="0"/>
            </a:spcBef>
            <a:spcAft>
              <a:spcPct val="35000"/>
            </a:spcAft>
            <a:buNone/>
          </a:pPr>
          <a:r>
            <a:rPr lang="en-US" sz="1900" kern="1200"/>
            <a:t>Transform</a:t>
          </a:r>
        </a:p>
      </dsp:txBody>
      <dsp:txXfrm rot="-10800000">
        <a:off x="0" y="855807"/>
        <a:ext cx="2628900" cy="560253"/>
      </dsp:txXfrm>
    </dsp:sp>
    <dsp:sp modelId="{6604628D-0746-4099-B920-B2BE1B9FE3C8}">
      <dsp:nvSpPr>
        <dsp:cNvPr id="0" name=""/>
        <dsp:cNvSpPr/>
      </dsp:nvSpPr>
      <dsp:spPr>
        <a:xfrm>
          <a:off x="2628900" y="855807"/>
          <a:ext cx="7886700" cy="56025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39700" rIns="159980" bIns="139700" numCol="1" spcCol="1270" anchor="ctr" anchorCtr="0">
          <a:noAutofit/>
        </a:bodyPr>
        <a:lstStyle/>
        <a:p>
          <a:pPr marL="0" lvl="0" indent="0" algn="l" defTabSz="488950">
            <a:lnSpc>
              <a:spcPct val="90000"/>
            </a:lnSpc>
            <a:spcBef>
              <a:spcPct val="0"/>
            </a:spcBef>
            <a:spcAft>
              <a:spcPct val="35000"/>
            </a:spcAft>
            <a:buNone/>
          </a:pPr>
          <a:r>
            <a:rPr lang="en-US" sz="1100" kern="1200"/>
            <a:t>Transform the distance matrix into an affinity matrix A.</a:t>
          </a:r>
        </a:p>
      </dsp:txBody>
      <dsp:txXfrm>
        <a:off x="2628900" y="855807"/>
        <a:ext cx="7886700" cy="560253"/>
      </dsp:txXfrm>
    </dsp:sp>
    <dsp:sp modelId="{8159812D-B3BB-4BBC-9AD7-D3E6E9CE6C87}">
      <dsp:nvSpPr>
        <dsp:cNvPr id="0" name=""/>
        <dsp:cNvSpPr/>
      </dsp:nvSpPr>
      <dsp:spPr>
        <a:xfrm rot="10800000">
          <a:off x="0" y="2285"/>
          <a:ext cx="2628900" cy="861927"/>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35128" rIns="186967" bIns="135128" numCol="1" spcCol="1270" anchor="ctr" anchorCtr="0">
          <a:noAutofit/>
        </a:bodyPr>
        <a:lstStyle/>
        <a:p>
          <a:pPr marL="0" lvl="0" indent="0" algn="ctr" defTabSz="844550">
            <a:lnSpc>
              <a:spcPct val="90000"/>
            </a:lnSpc>
            <a:spcBef>
              <a:spcPct val="0"/>
            </a:spcBef>
            <a:spcAft>
              <a:spcPct val="35000"/>
            </a:spcAft>
            <a:buNone/>
          </a:pPr>
          <a:r>
            <a:rPr lang="en-US" sz="1900" kern="1200"/>
            <a:t>Form</a:t>
          </a:r>
        </a:p>
      </dsp:txBody>
      <dsp:txXfrm rot="-10800000">
        <a:off x="0" y="2285"/>
        <a:ext cx="2628900" cy="560253"/>
      </dsp:txXfrm>
    </dsp:sp>
    <dsp:sp modelId="{FA897963-A057-4A23-8AC6-C49FB03F1B9E}">
      <dsp:nvSpPr>
        <dsp:cNvPr id="0" name=""/>
        <dsp:cNvSpPr/>
      </dsp:nvSpPr>
      <dsp:spPr>
        <a:xfrm>
          <a:off x="2628900" y="2285"/>
          <a:ext cx="7886700" cy="56025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39700" rIns="159980" bIns="139700" numCol="1" spcCol="1270" anchor="ctr" anchorCtr="0">
          <a:noAutofit/>
        </a:bodyPr>
        <a:lstStyle/>
        <a:p>
          <a:pPr marL="0" lvl="0" indent="0" algn="l" defTabSz="488950">
            <a:lnSpc>
              <a:spcPct val="90000"/>
            </a:lnSpc>
            <a:spcBef>
              <a:spcPct val="0"/>
            </a:spcBef>
            <a:spcAft>
              <a:spcPct val="35000"/>
            </a:spcAft>
            <a:buNone/>
          </a:pPr>
          <a:r>
            <a:rPr lang="en-US" sz="1100" kern="1200"/>
            <a:t>Form a distance matrix</a:t>
          </a:r>
        </a:p>
      </dsp:txBody>
      <dsp:txXfrm>
        <a:off x="2628900" y="2285"/>
        <a:ext cx="7886700" cy="5602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761743-2FDC-4A2F-AD45-EAE40897EF0B}">
      <dsp:nvSpPr>
        <dsp:cNvPr id="0" name=""/>
        <dsp:cNvSpPr/>
      </dsp:nvSpPr>
      <dsp:spPr>
        <a:xfrm>
          <a:off x="212335"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1A91F6-27A2-47F3-A289-D59DA23A5575}">
      <dsp:nvSpPr>
        <dsp:cNvPr id="0" name=""/>
        <dsp:cNvSpPr/>
      </dsp:nvSpPr>
      <dsp:spPr>
        <a:xfrm>
          <a:off x="492877" y="1788253"/>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FA5D6A-6FEB-4560-83F0-5BECD5E26936}">
      <dsp:nvSpPr>
        <dsp:cNvPr id="0" name=""/>
        <dsp:cNvSpPr/>
      </dsp:nvSpPr>
      <dsp:spPr>
        <a:xfrm>
          <a:off x="1834517"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Flexibility in handling Complex data. This means that it can handle data of different shapes and structures.</a:t>
          </a:r>
        </a:p>
      </dsp:txBody>
      <dsp:txXfrm>
        <a:off x="1834517" y="1507711"/>
        <a:ext cx="3148942" cy="1335915"/>
      </dsp:txXfrm>
    </dsp:sp>
    <dsp:sp modelId="{FBFA7FD3-EEA9-490E-B572-56205EB1BC99}">
      <dsp:nvSpPr>
        <dsp:cNvPr id="0" name=""/>
        <dsp:cNvSpPr/>
      </dsp:nvSpPr>
      <dsp:spPr>
        <a:xfrm>
          <a:off x="5532139"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7313EE-F5BE-40E8-9C7F-3F846034A9E1}">
      <dsp:nvSpPr>
        <dsp:cNvPr id="0" name=""/>
        <dsp:cNvSpPr/>
      </dsp:nvSpPr>
      <dsp:spPr>
        <a:xfrm>
          <a:off x="5812681" y="1788253"/>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84AE5E-8F5F-425C-BD92-3189D52A00DD}">
      <dsp:nvSpPr>
        <dsp:cNvPr id="0" name=""/>
        <dsp:cNvSpPr/>
      </dsp:nvSpPr>
      <dsp:spPr>
        <a:xfrm>
          <a:off x="7154322"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Spectral Clustering is based on connectivity of data. This type of clustering is useful as it helps find meaningful relationships from the dataset.</a:t>
          </a:r>
        </a:p>
      </dsp:txBody>
      <dsp:txXfrm>
        <a:off x="7154322" y="1507711"/>
        <a:ext cx="3148942" cy="13359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FC5128-9E3E-4E7F-B057-4CAEE37F4F5B}">
      <dsp:nvSpPr>
        <dsp:cNvPr id="0" name=""/>
        <dsp:cNvSpPr/>
      </dsp:nvSpPr>
      <dsp:spPr>
        <a:xfrm>
          <a:off x="212335"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165A16-E12D-4CA5-9C31-33EBBC0E2799}">
      <dsp:nvSpPr>
        <dsp:cNvPr id="0" name=""/>
        <dsp:cNvSpPr/>
      </dsp:nvSpPr>
      <dsp:spPr>
        <a:xfrm>
          <a:off x="492877" y="1788253"/>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372818-975E-42C8-AB21-48D878B11AA9}">
      <dsp:nvSpPr>
        <dsp:cNvPr id="0" name=""/>
        <dsp:cNvSpPr/>
      </dsp:nvSpPr>
      <dsp:spPr>
        <a:xfrm>
          <a:off x="1834517"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Higher complexity of computation. As we need to compute eigenvectors and eigenvalues of Laplacian Matrix, the process might become computationally expensive.</a:t>
          </a:r>
        </a:p>
      </dsp:txBody>
      <dsp:txXfrm>
        <a:off x="1834517" y="1507711"/>
        <a:ext cx="3148942" cy="1335915"/>
      </dsp:txXfrm>
    </dsp:sp>
    <dsp:sp modelId="{DAE522B7-2AD6-4697-920E-CE0571B13906}">
      <dsp:nvSpPr>
        <dsp:cNvPr id="0" name=""/>
        <dsp:cNvSpPr/>
      </dsp:nvSpPr>
      <dsp:spPr>
        <a:xfrm>
          <a:off x="5532139"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36094F-5DEC-4E15-AE8D-CAE2059100ED}">
      <dsp:nvSpPr>
        <dsp:cNvPr id="0" name=""/>
        <dsp:cNvSpPr/>
      </dsp:nvSpPr>
      <dsp:spPr>
        <a:xfrm>
          <a:off x="5812681" y="1788253"/>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2D8027-7123-41F9-A969-FD6396B9A38A}">
      <dsp:nvSpPr>
        <dsp:cNvPr id="0" name=""/>
        <dsp:cNvSpPr/>
      </dsp:nvSpPr>
      <dsp:spPr>
        <a:xfrm>
          <a:off x="7154322"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Choosing optimal parameters. As we need to choose parameters like 'k', it might get hard to choose the most optimal value of 'k'.</a:t>
          </a:r>
        </a:p>
      </dsp:txBody>
      <dsp:txXfrm>
        <a:off x="7154322" y="1507711"/>
        <a:ext cx="3148942" cy="13359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683747-790E-4855-89C7-B114F64EDE54}">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2F78AB-5B50-4C4B-BC29-A5D13826026C}">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8A9302-0CAE-4E97-82F4-79B0FE04B4F8}">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90000"/>
            </a:lnSpc>
            <a:spcBef>
              <a:spcPct val="0"/>
            </a:spcBef>
            <a:spcAft>
              <a:spcPct val="35000"/>
            </a:spcAft>
            <a:buNone/>
          </a:pPr>
          <a:r>
            <a:rPr lang="en-US" sz="2100" kern="1200"/>
            <a:t>Image Segmentation: Can be used to group pixels or regions with similar characteristics. This is useful in important research fields like computer vision.</a:t>
          </a:r>
        </a:p>
      </dsp:txBody>
      <dsp:txXfrm>
        <a:off x="1435590" y="531"/>
        <a:ext cx="9080009" cy="1242935"/>
      </dsp:txXfrm>
    </dsp:sp>
    <dsp:sp modelId="{BD9424E1-89C7-4ABA-BBBF-D5EBDD386B0D}">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0E3872-5A95-4802-83CF-90BD4ACA4EF6}">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8A6270-A754-4818-B9F1-633B403F23ED}">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90000"/>
            </a:lnSpc>
            <a:spcBef>
              <a:spcPct val="0"/>
            </a:spcBef>
            <a:spcAft>
              <a:spcPct val="35000"/>
            </a:spcAft>
            <a:buNone/>
          </a:pPr>
          <a:r>
            <a:rPr lang="en-US" sz="2100" kern="1200"/>
            <a:t>Social Network Analysis: Can be used to identify communities or groups of nodes with dense connections and understand relationships within these networks.</a:t>
          </a:r>
        </a:p>
      </dsp:txBody>
      <dsp:txXfrm>
        <a:off x="1435590" y="1554201"/>
        <a:ext cx="9080009" cy="1242935"/>
      </dsp:txXfrm>
    </dsp:sp>
    <dsp:sp modelId="{186282CD-1E68-46CA-B70B-B735D9CAC910}">
      <dsp:nvSpPr>
        <dsp:cNvPr id="0" name=""/>
        <dsp:cNvSpPr/>
      </dsp:nvSpPr>
      <dsp:spPr>
        <a:xfrm>
          <a:off x="0" y="310787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CEB5EC-67C8-4C6A-97AE-A195C35FBDC4}">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F32E7D-00C7-4F80-A105-4215E12E561B}">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90000"/>
            </a:lnSpc>
            <a:spcBef>
              <a:spcPct val="0"/>
            </a:spcBef>
            <a:spcAft>
              <a:spcPct val="35000"/>
            </a:spcAft>
            <a:buNone/>
          </a:pPr>
          <a:r>
            <a:rPr lang="en-US" sz="2100" kern="1200"/>
            <a:t>Recommendation systems: Spectral clustering can be employed in recommendation systems to group users or items based on their preferences or similarities</a:t>
          </a:r>
        </a:p>
      </dsp:txBody>
      <dsp:txXfrm>
        <a:off x="1435590" y="3107870"/>
        <a:ext cx="9080009" cy="12429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E94784-4FEC-468C-A723-F000C26ADF7A}">
      <dsp:nvSpPr>
        <dsp:cNvPr id="0" name=""/>
        <dsp:cNvSpPr/>
      </dsp:nvSpPr>
      <dsp:spPr>
        <a:xfrm>
          <a:off x="0" y="707092"/>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67C920-49DD-4E2F-AC7A-F2CCEA7FE2AF}">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AFB6D5-E7DE-47E7-8DF8-EE6CC2853AFA}">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90000"/>
            </a:lnSpc>
            <a:spcBef>
              <a:spcPct val="0"/>
            </a:spcBef>
            <a:spcAft>
              <a:spcPct val="35000"/>
            </a:spcAft>
            <a:buNone/>
          </a:pPr>
          <a:r>
            <a:rPr lang="en-US" sz="2500" kern="1200"/>
            <a:t>Centrality score for nodes with no incoming relationships will converge to 0.</a:t>
          </a:r>
        </a:p>
      </dsp:txBody>
      <dsp:txXfrm>
        <a:off x="1507738" y="707092"/>
        <a:ext cx="9007861" cy="1305401"/>
      </dsp:txXfrm>
    </dsp:sp>
    <dsp:sp modelId="{80E8CB39-7115-4AC1-B82A-26345758E8D7}">
      <dsp:nvSpPr>
        <dsp:cNvPr id="0" name=""/>
        <dsp:cNvSpPr/>
      </dsp:nvSpPr>
      <dsp:spPr>
        <a:xfrm>
          <a:off x="0" y="2338844"/>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6BE0EE-6847-4D4D-A752-D57F47629EAA}">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AC9B11-FDAE-42A4-82F4-8BB048945F3E}">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90000"/>
            </a:lnSpc>
            <a:spcBef>
              <a:spcPct val="0"/>
            </a:spcBef>
            <a:spcAft>
              <a:spcPct val="35000"/>
            </a:spcAft>
            <a:buNone/>
          </a:pPr>
          <a:r>
            <a:rPr lang="en-US" sz="2500" kern="1200"/>
            <a:t>Due to missing degree normalization, higher degree nodes have a very strong influence on their neighbours' score.</a:t>
          </a:r>
        </a:p>
      </dsp:txBody>
      <dsp:txXfrm>
        <a:off x="1507738" y="2338844"/>
        <a:ext cx="9007861" cy="130540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C1A9A8-4F1C-4FC7-89F2-BE1DB9E8C109}">
      <dsp:nvSpPr>
        <dsp:cNvPr id="0" name=""/>
        <dsp:cNvSpPr/>
      </dsp:nvSpPr>
      <dsp:spPr>
        <a:xfrm>
          <a:off x="0" y="908268"/>
          <a:ext cx="6245265" cy="16768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148768-0CEC-4EDE-B81C-7EB2E1878C10}">
      <dsp:nvSpPr>
        <dsp:cNvPr id="0" name=""/>
        <dsp:cNvSpPr/>
      </dsp:nvSpPr>
      <dsp:spPr>
        <a:xfrm>
          <a:off x="507233" y="1285549"/>
          <a:ext cx="922242" cy="9222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9E1B84-4103-4F0B-A616-5D9045F67EDB}">
      <dsp:nvSpPr>
        <dsp:cNvPr id="0" name=""/>
        <dsp:cNvSpPr/>
      </dsp:nvSpPr>
      <dsp:spPr>
        <a:xfrm>
          <a:off x="1936708" y="908268"/>
          <a:ext cx="4308556" cy="1676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62" tIns="177462" rIns="177462" bIns="177462" numCol="1" spcCol="1270" anchor="ctr" anchorCtr="0">
          <a:noAutofit/>
        </a:bodyPr>
        <a:lstStyle/>
        <a:p>
          <a:pPr marL="0" lvl="0" indent="0" algn="l" defTabSz="622300">
            <a:lnSpc>
              <a:spcPct val="90000"/>
            </a:lnSpc>
            <a:spcBef>
              <a:spcPct val="0"/>
            </a:spcBef>
            <a:spcAft>
              <a:spcPct val="35000"/>
            </a:spcAft>
            <a:buNone/>
          </a:pPr>
          <a:r>
            <a:rPr lang="en-US" sz="1400" kern="1200"/>
            <a:t>In academic research, eigenvector centrality is used in citation networks to identify influential papers or authors. Nodes with high eigenvector centrality represent papers that are frequently cited by other influential papers, indicating their impact within the research community.</a:t>
          </a:r>
        </a:p>
      </dsp:txBody>
      <dsp:txXfrm>
        <a:off x="1936708" y="908268"/>
        <a:ext cx="4308556" cy="1676804"/>
      </dsp:txXfrm>
    </dsp:sp>
    <dsp:sp modelId="{4EE0079F-9BD4-4925-A20B-D7B74400427F}">
      <dsp:nvSpPr>
        <dsp:cNvPr id="0" name=""/>
        <dsp:cNvSpPr/>
      </dsp:nvSpPr>
      <dsp:spPr>
        <a:xfrm>
          <a:off x="0" y="3004274"/>
          <a:ext cx="6245265" cy="16768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D4C5A5-AAF8-420E-BF2B-5E8AA4268446}">
      <dsp:nvSpPr>
        <dsp:cNvPr id="0" name=""/>
        <dsp:cNvSpPr/>
      </dsp:nvSpPr>
      <dsp:spPr>
        <a:xfrm>
          <a:off x="507233" y="3381554"/>
          <a:ext cx="922242" cy="9222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8F2DC0-EF06-4AD5-B887-3119B183DF66}">
      <dsp:nvSpPr>
        <dsp:cNvPr id="0" name=""/>
        <dsp:cNvSpPr/>
      </dsp:nvSpPr>
      <dsp:spPr>
        <a:xfrm>
          <a:off x="1936708" y="3004274"/>
          <a:ext cx="4308556" cy="1676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62" tIns="177462" rIns="177462" bIns="177462" numCol="1" spcCol="1270" anchor="ctr" anchorCtr="0">
          <a:noAutofit/>
        </a:bodyPr>
        <a:lstStyle/>
        <a:p>
          <a:pPr marL="0" lvl="0" indent="0" algn="l" defTabSz="622300">
            <a:lnSpc>
              <a:spcPct val="90000"/>
            </a:lnSpc>
            <a:spcBef>
              <a:spcPct val="0"/>
            </a:spcBef>
            <a:spcAft>
              <a:spcPct val="35000"/>
            </a:spcAft>
            <a:buNone/>
          </a:pPr>
          <a:r>
            <a:rPr lang="en-US" sz="1400" kern="1200"/>
            <a:t>Eigenvector centrality has been extensively applied to study economic outcomes, including cooperation in social networks. In economic public goods problems, a person’s eigenvector centrality can be interpreted as how much that person’s preferences influence an efficient social outcome.</a:t>
          </a:r>
        </a:p>
      </dsp:txBody>
      <dsp:txXfrm>
        <a:off x="1936708" y="3004274"/>
        <a:ext cx="4308556" cy="1676804"/>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6/20/2023</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128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6/20/2023</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7986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6/20/2023</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3155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6/20/2023</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6256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6/20/2023</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47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6/20/2023</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5885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6/20/2023</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715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6/20/2023</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063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6/20/2023</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1615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6/20/2023</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732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6/20/2023</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2088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6/20/2023</a:t>
            </a:fld>
            <a:endParaRPr lang="en-US"/>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428786906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10" r:id="rId7"/>
    <p:sldLayoutId id="2147483706" r:id="rId8"/>
    <p:sldLayoutId id="2147483707" r:id="rId9"/>
    <p:sldLayoutId id="2147483708" r:id="rId10"/>
    <p:sldLayoutId id="2147483709"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C17278C5-34E8-4293-BE47-73B18483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17" name="Picture 2">
            <a:extLst>
              <a:ext uri="{FF2B5EF4-FFF2-40B4-BE49-F238E27FC236}">
                <a16:creationId xmlns:a16="http://schemas.microsoft.com/office/drawing/2014/main" id="{700BFE3A-45D8-6EE4-5726-BC100E86FB6F}"/>
              </a:ext>
            </a:extLst>
          </p:cNvPr>
          <p:cNvPicPr>
            <a:picLocks noChangeAspect="1"/>
          </p:cNvPicPr>
          <p:nvPr/>
        </p:nvPicPr>
        <p:blipFill rotWithShape="1">
          <a:blip r:embed="rId2">
            <a:duotone>
              <a:schemeClr val="accent1">
                <a:shade val="45000"/>
                <a:satMod val="135000"/>
              </a:schemeClr>
              <a:prstClr val="white"/>
            </a:duotone>
            <a:alphaModFix amt="35000"/>
          </a:blip>
          <a:srcRect t="3238" r="-2" b="11553"/>
          <a:stretch/>
        </p:blipFill>
        <p:spPr>
          <a:xfrm>
            <a:off x="20" y="-8877"/>
            <a:ext cx="12191980" cy="6858000"/>
          </a:xfrm>
          <a:prstGeom prst="rect">
            <a:avLst/>
          </a:prstGeom>
        </p:spPr>
      </p:pic>
      <p:sp>
        <p:nvSpPr>
          <p:cNvPr id="2" name="Title 1"/>
          <p:cNvSpPr>
            <a:spLocks noGrp="1"/>
          </p:cNvSpPr>
          <p:nvPr>
            <p:ph type="ctrTitle"/>
          </p:nvPr>
        </p:nvSpPr>
        <p:spPr>
          <a:xfrm>
            <a:off x="1256275" y="2271449"/>
            <a:ext cx="9679449" cy="2847058"/>
          </a:xfrm>
        </p:spPr>
        <p:txBody>
          <a:bodyPr anchor="b">
            <a:normAutofit/>
          </a:bodyPr>
          <a:lstStyle/>
          <a:p>
            <a:r>
              <a:rPr lang="en-US" sz="7200">
                <a:solidFill>
                  <a:srgbClr val="FFFFFF"/>
                </a:solidFill>
                <a:cs typeface="Calibri Light"/>
              </a:rPr>
              <a:t>Spectral Clustering</a:t>
            </a:r>
          </a:p>
        </p:txBody>
      </p:sp>
      <p:cxnSp>
        <p:nvCxnSpPr>
          <p:cNvPr id="12" name="Straight Connector 1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6BA328E1-DF87-7F89-834F-339283EE6217}"/>
              </a:ext>
            </a:extLst>
          </p:cNvPr>
          <p:cNvSpPr>
            <a:spLocks noGrp="1"/>
          </p:cNvSpPr>
          <p:nvPr>
            <p:ph type="title"/>
          </p:nvPr>
        </p:nvSpPr>
        <p:spPr>
          <a:xfrm>
            <a:off x="838200" y="365125"/>
            <a:ext cx="9804918" cy="1325563"/>
          </a:xfrm>
        </p:spPr>
        <p:txBody>
          <a:bodyPr>
            <a:normAutofit/>
          </a:bodyPr>
          <a:lstStyle/>
          <a:p>
            <a:r>
              <a:rPr lang="en-US">
                <a:solidFill>
                  <a:schemeClr val="bg1"/>
                </a:solidFill>
              </a:rPr>
              <a:t>Considerations to make</a:t>
            </a:r>
          </a:p>
        </p:txBody>
      </p:sp>
      <p:cxnSp>
        <p:nvCxnSpPr>
          <p:cNvPr id="11" name="Straight Connector 10">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3"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6985E707-938D-B153-262D-46CFD99A43E1}"/>
              </a:ext>
            </a:extLst>
          </p:cNvPr>
          <p:cNvGraphicFramePr>
            <a:graphicFrameLocks noGrp="1"/>
          </p:cNvGraphicFramePr>
          <p:nvPr>
            <p:ph idx="1"/>
            <p:extLst>
              <p:ext uri="{D42A27DB-BD31-4B8C-83A1-F6EECF244321}">
                <p14:modId xmlns:p14="http://schemas.microsoft.com/office/powerpoint/2010/main" val="338528209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1885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B356C1D6-D19B-438B-26DD-4AD9A2837A0D}"/>
              </a:ext>
            </a:extLst>
          </p:cNvPr>
          <p:cNvSpPr>
            <a:spLocks noGrp="1"/>
          </p:cNvSpPr>
          <p:nvPr>
            <p:ph type="title"/>
          </p:nvPr>
        </p:nvSpPr>
        <p:spPr>
          <a:xfrm>
            <a:off x="479394" y="1070800"/>
            <a:ext cx="3939688" cy="5583126"/>
          </a:xfrm>
        </p:spPr>
        <p:txBody>
          <a:bodyPr>
            <a:normAutofit/>
          </a:bodyPr>
          <a:lstStyle/>
          <a:p>
            <a:pPr algn="r"/>
            <a:r>
              <a:rPr lang="en-US" sz="6100"/>
              <a:t>Uses for Eigenvector Centrality</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357AE5A-D847-7C0A-14E0-0E37C241F9CF}"/>
              </a:ext>
            </a:extLst>
          </p:cNvPr>
          <p:cNvGraphicFramePr>
            <a:graphicFrameLocks noGrp="1"/>
          </p:cNvGraphicFramePr>
          <p:nvPr>
            <p:ph idx="1"/>
            <p:extLst>
              <p:ext uri="{D42A27DB-BD31-4B8C-83A1-F6EECF244321}">
                <p14:modId xmlns:p14="http://schemas.microsoft.com/office/powerpoint/2010/main" val="35150699"/>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8691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0C37A9-5976-30D8-1694-C62B757A27B8}"/>
              </a:ext>
            </a:extLst>
          </p:cNvPr>
          <p:cNvSpPr>
            <a:spLocks noGrp="1"/>
          </p:cNvSpPr>
          <p:nvPr>
            <p:ph type="title"/>
          </p:nvPr>
        </p:nvSpPr>
        <p:spPr>
          <a:xfrm>
            <a:off x="1188069" y="381935"/>
            <a:ext cx="4008583" cy="5974414"/>
          </a:xfrm>
        </p:spPr>
        <p:txBody>
          <a:bodyPr anchor="ctr">
            <a:normAutofit/>
          </a:bodyPr>
          <a:lstStyle/>
          <a:p>
            <a:r>
              <a:rPr lang="en-US" sz="7200">
                <a:solidFill>
                  <a:schemeClr val="bg1"/>
                </a:solidFill>
              </a:rPr>
              <a:t>What is it?</a:t>
            </a:r>
          </a:p>
        </p:txBody>
      </p:sp>
      <p:sp>
        <p:nvSpPr>
          <p:cNvPr id="4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4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4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0CCB4855-E751-5F13-93EC-64D7C3AFC457}"/>
              </a:ext>
            </a:extLst>
          </p:cNvPr>
          <p:cNvSpPr>
            <a:spLocks noGrp="1"/>
          </p:cNvSpPr>
          <p:nvPr>
            <p:ph idx="1"/>
          </p:nvPr>
        </p:nvSpPr>
        <p:spPr>
          <a:xfrm>
            <a:off x="6096000" y="381935"/>
            <a:ext cx="4986955" cy="5974415"/>
          </a:xfrm>
        </p:spPr>
        <p:txBody>
          <a:bodyPr vert="horz" lIns="91440" tIns="45720" rIns="91440" bIns="45720" rtlCol="0" anchor="ctr">
            <a:normAutofit/>
          </a:bodyPr>
          <a:lstStyle/>
          <a:p>
            <a:pPr marL="0" indent="0">
              <a:buNone/>
            </a:pPr>
            <a:r>
              <a:rPr lang="en-US" sz="1800">
                <a:ea typeface="+mn-lt"/>
                <a:cs typeface="+mn-lt"/>
              </a:rPr>
              <a:t>Spectral clustering is a machine learning technique that groups data points into clusters based on their spectral properties, which capture the underlying structure of the data. It utilizes the eigenvalues and eigenvectors of a similarity or affinity matrix to partition the data into clusters, making it effective for discovering non-linear and complex patterns in the data.</a:t>
            </a:r>
            <a:endParaRPr lang="en-US" sz="1800"/>
          </a:p>
        </p:txBody>
      </p:sp>
      <p:cxnSp>
        <p:nvCxnSpPr>
          <p:cNvPr id="4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4076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49984-C04A-ACE8-3568-5C49D8FFAFF9}"/>
              </a:ext>
            </a:extLst>
          </p:cNvPr>
          <p:cNvSpPr>
            <a:spLocks noGrp="1"/>
          </p:cNvSpPr>
          <p:nvPr>
            <p:ph type="title"/>
          </p:nvPr>
        </p:nvSpPr>
        <p:spPr/>
        <p:txBody>
          <a:bodyPr/>
          <a:lstStyle/>
          <a:p>
            <a:r>
              <a:rPr lang="en-US"/>
              <a:t>Algorithm for Spectral Clustering</a:t>
            </a:r>
          </a:p>
        </p:txBody>
      </p:sp>
      <p:graphicFrame>
        <p:nvGraphicFramePr>
          <p:cNvPr id="59" name="Content Placeholder 2">
            <a:extLst>
              <a:ext uri="{FF2B5EF4-FFF2-40B4-BE49-F238E27FC236}">
                <a16:creationId xmlns:a16="http://schemas.microsoft.com/office/drawing/2014/main" id="{A7842321-9918-EAC3-F8FC-87BA19980C67}"/>
              </a:ext>
            </a:extLst>
          </p:cNvPr>
          <p:cNvGraphicFramePr>
            <a:graphicFrameLocks noGrp="1"/>
          </p:cNvGraphicFramePr>
          <p:nvPr>
            <p:ph idx="1"/>
          </p:nvPr>
        </p:nvGraphicFramePr>
        <p:xfrm>
          <a:off x="838200" y="1825625"/>
          <a:ext cx="10515600" cy="4832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6948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4219-CE4A-0570-A507-3A8F19950D88}"/>
              </a:ext>
            </a:extLst>
          </p:cNvPr>
          <p:cNvSpPr>
            <a:spLocks noGrp="1"/>
          </p:cNvSpPr>
          <p:nvPr>
            <p:ph type="title"/>
          </p:nvPr>
        </p:nvSpPr>
        <p:spPr/>
        <p:txBody>
          <a:bodyPr/>
          <a:lstStyle/>
          <a:p>
            <a:r>
              <a:rPr lang="en-US"/>
              <a:t>Why use Spectral Clustering?</a:t>
            </a:r>
          </a:p>
        </p:txBody>
      </p:sp>
      <p:graphicFrame>
        <p:nvGraphicFramePr>
          <p:cNvPr id="23" name="Content Placeholder 2">
            <a:extLst>
              <a:ext uri="{FF2B5EF4-FFF2-40B4-BE49-F238E27FC236}">
                <a16:creationId xmlns:a16="http://schemas.microsoft.com/office/drawing/2014/main" id="{FAA8F010-0937-D967-48DD-AED0109257C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0323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DF473-91BB-EAB1-534F-41D999C83082}"/>
              </a:ext>
            </a:extLst>
          </p:cNvPr>
          <p:cNvSpPr>
            <a:spLocks noGrp="1"/>
          </p:cNvSpPr>
          <p:nvPr>
            <p:ph type="title"/>
          </p:nvPr>
        </p:nvSpPr>
        <p:spPr/>
        <p:txBody>
          <a:bodyPr/>
          <a:lstStyle/>
          <a:p>
            <a:r>
              <a:rPr lang="en-US"/>
              <a:t>Some cons of Spectral Clustering</a:t>
            </a:r>
          </a:p>
        </p:txBody>
      </p:sp>
      <p:graphicFrame>
        <p:nvGraphicFramePr>
          <p:cNvPr id="7" name="Content Placeholder 2">
            <a:extLst>
              <a:ext uri="{FF2B5EF4-FFF2-40B4-BE49-F238E27FC236}">
                <a16:creationId xmlns:a16="http://schemas.microsoft.com/office/drawing/2014/main" id="{C9D99DA2-C726-6488-7E1B-956437D1B91B}"/>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864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F070534C-37C5-EA34-D638-B9B825455E8C}"/>
              </a:ext>
            </a:extLst>
          </p:cNvPr>
          <p:cNvSpPr>
            <a:spLocks noGrp="1"/>
          </p:cNvSpPr>
          <p:nvPr>
            <p:ph type="title"/>
          </p:nvPr>
        </p:nvSpPr>
        <p:spPr>
          <a:xfrm>
            <a:off x="838200" y="365125"/>
            <a:ext cx="9804918" cy="1325563"/>
          </a:xfrm>
        </p:spPr>
        <p:txBody>
          <a:bodyPr>
            <a:normAutofit/>
          </a:bodyPr>
          <a:lstStyle/>
          <a:p>
            <a:r>
              <a:rPr lang="en-US">
                <a:solidFill>
                  <a:schemeClr val="bg1"/>
                </a:solidFill>
              </a:rPr>
              <a:t>Uses for Spectral Clustering</a:t>
            </a:r>
          </a:p>
        </p:txBody>
      </p:sp>
      <p:cxnSp>
        <p:nvCxnSpPr>
          <p:cNvPr id="11" name="Straight Connector 10">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3"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952757C1-7277-DCDE-4FDD-62077BE37D9E}"/>
              </a:ext>
            </a:extLst>
          </p:cNvPr>
          <p:cNvGraphicFramePr>
            <a:graphicFrameLocks noGrp="1"/>
          </p:cNvGraphicFramePr>
          <p:nvPr>
            <p:ph idx="1"/>
            <p:extLst>
              <p:ext uri="{D42A27DB-BD31-4B8C-83A1-F6EECF244321}">
                <p14:modId xmlns:p14="http://schemas.microsoft.com/office/powerpoint/2010/main" val="28879068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4840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BBF492-D022-A67D-AE76-3D7AC4E27F96}"/>
              </a:ext>
            </a:extLst>
          </p:cNvPr>
          <p:cNvSpPr>
            <a:spLocks noGrp="1"/>
          </p:cNvSpPr>
          <p:nvPr>
            <p:ph type="title"/>
          </p:nvPr>
        </p:nvSpPr>
        <p:spPr>
          <a:xfrm>
            <a:off x="1522030" y="1209220"/>
            <a:ext cx="9147940" cy="2337238"/>
          </a:xfrm>
        </p:spPr>
        <p:txBody>
          <a:bodyPr vert="horz" lIns="91440" tIns="45720" rIns="91440" bIns="45720" rtlCol="0" anchor="b">
            <a:normAutofit/>
          </a:bodyPr>
          <a:lstStyle/>
          <a:p>
            <a:pPr algn="ctr"/>
            <a:r>
              <a:rPr lang="en-US" sz="6000" b="1" cap="all" err="1">
                <a:solidFill>
                  <a:schemeClr val="bg1"/>
                </a:solidFill>
              </a:rPr>
              <a:t>EigenVector</a:t>
            </a:r>
            <a:r>
              <a:rPr lang="en-US" sz="6000" b="1" cap="all">
                <a:solidFill>
                  <a:schemeClr val="bg1"/>
                </a:solidFill>
              </a:rPr>
              <a:t> centrality</a:t>
            </a:r>
            <a:endParaRPr lang="en-US" sz="6000" b="1" i="0" kern="1200" cap="all" baseline="0">
              <a:solidFill>
                <a:schemeClr val="bg1"/>
              </a:solidFill>
              <a:latin typeface="+mj-lt"/>
            </a:endParaRPr>
          </a:p>
        </p:txBody>
      </p:sp>
      <p:sp>
        <p:nvSpPr>
          <p:cNvPr id="1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7"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19"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1"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3" name="Straight Connector 2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9248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1CB8E0-1832-7A53-D3E2-335985F2985C}"/>
              </a:ext>
            </a:extLst>
          </p:cNvPr>
          <p:cNvSpPr>
            <a:spLocks noGrp="1"/>
          </p:cNvSpPr>
          <p:nvPr>
            <p:ph type="title"/>
          </p:nvPr>
        </p:nvSpPr>
        <p:spPr>
          <a:xfrm>
            <a:off x="1188069" y="381935"/>
            <a:ext cx="4008583" cy="5974414"/>
          </a:xfrm>
        </p:spPr>
        <p:txBody>
          <a:bodyPr anchor="ctr">
            <a:normAutofit/>
          </a:bodyPr>
          <a:lstStyle/>
          <a:p>
            <a:r>
              <a:rPr lang="en-US" sz="7200">
                <a:solidFill>
                  <a:schemeClr val="bg1"/>
                </a:solidFill>
              </a:rPr>
              <a:t>What is it?</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1B05539E-7138-865F-F5EC-5C93C1D026C1}"/>
              </a:ext>
            </a:extLst>
          </p:cNvPr>
          <p:cNvSpPr>
            <a:spLocks noGrp="1"/>
          </p:cNvSpPr>
          <p:nvPr>
            <p:ph idx="1"/>
          </p:nvPr>
        </p:nvSpPr>
        <p:spPr>
          <a:xfrm>
            <a:off x="6096000" y="381935"/>
            <a:ext cx="4986955" cy="5974415"/>
          </a:xfrm>
        </p:spPr>
        <p:txBody>
          <a:bodyPr vert="horz" lIns="91440" tIns="45720" rIns="91440" bIns="45720" rtlCol="0" anchor="ctr">
            <a:normAutofit/>
          </a:bodyPr>
          <a:lstStyle/>
          <a:p>
            <a:pPr marL="0" indent="0">
              <a:buNone/>
            </a:pPr>
            <a:r>
              <a:rPr lang="en-US" sz="1800"/>
              <a:t>In graph theory, eigenvector centrality is the measure of the influence of a node in a network. If a graph node is connected to a node with a high eigenvector centrality score, the graph node in question gets a higher centrality score as well.</a:t>
            </a:r>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4114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8">
            <a:extLst>
              <a:ext uri="{FF2B5EF4-FFF2-40B4-BE49-F238E27FC236}">
                <a16:creationId xmlns:a16="http://schemas.microsoft.com/office/drawing/2014/main" id="{45CF0CC2-658D-4A87-9D2E-154B0ABE1B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a:extLst>
              <a:ext uri="{FF2B5EF4-FFF2-40B4-BE49-F238E27FC236}">
                <a16:creationId xmlns:a16="http://schemas.microsoft.com/office/drawing/2014/main" id="{796C2CE2-29C3-4EBD-A8BB-82C6CC069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39" name="Picture 4" descr="Abstract background of mesh on pink">
            <a:extLst>
              <a:ext uri="{FF2B5EF4-FFF2-40B4-BE49-F238E27FC236}">
                <a16:creationId xmlns:a16="http://schemas.microsoft.com/office/drawing/2014/main" id="{85542F49-7E0C-D5C7-86E1-345B3A0B207E}"/>
              </a:ext>
            </a:extLst>
          </p:cNvPr>
          <p:cNvPicPr>
            <a:picLocks noChangeAspect="1"/>
          </p:cNvPicPr>
          <p:nvPr/>
        </p:nvPicPr>
        <p:blipFill rotWithShape="1">
          <a:blip r:embed="rId2">
            <a:duotone>
              <a:schemeClr val="accent1">
                <a:shade val="45000"/>
                <a:satMod val="135000"/>
              </a:schemeClr>
              <a:prstClr val="white"/>
            </a:duotone>
            <a:alphaModFix amt="35000"/>
          </a:blip>
          <a:srcRect t="918" r="-2" b="14685"/>
          <a:stretch/>
        </p:blipFill>
        <p:spPr>
          <a:xfrm>
            <a:off x="20" y="-8877"/>
            <a:ext cx="12191980" cy="6858000"/>
          </a:xfrm>
          <a:prstGeom prst="rect">
            <a:avLst/>
          </a:prstGeom>
        </p:spPr>
      </p:pic>
      <p:sp>
        <p:nvSpPr>
          <p:cNvPr id="2" name="Title 1">
            <a:extLst>
              <a:ext uri="{FF2B5EF4-FFF2-40B4-BE49-F238E27FC236}">
                <a16:creationId xmlns:a16="http://schemas.microsoft.com/office/drawing/2014/main" id="{06E72E20-BFBC-C19C-FED2-67ABE1F31C9B}"/>
              </a:ext>
            </a:extLst>
          </p:cNvPr>
          <p:cNvSpPr>
            <a:spLocks noGrp="1"/>
          </p:cNvSpPr>
          <p:nvPr>
            <p:ph type="title"/>
          </p:nvPr>
        </p:nvSpPr>
        <p:spPr>
          <a:xfrm>
            <a:off x="5846617" y="381935"/>
            <a:ext cx="5366040" cy="2344840"/>
          </a:xfrm>
        </p:spPr>
        <p:txBody>
          <a:bodyPr anchor="b">
            <a:normAutofit/>
          </a:bodyPr>
          <a:lstStyle/>
          <a:p>
            <a:r>
              <a:rPr lang="en-US" sz="5000">
                <a:solidFill>
                  <a:srgbClr val="FFFFFF"/>
                </a:solidFill>
              </a:rPr>
              <a:t>How to compute Eigenvector Centrality</a:t>
            </a:r>
          </a:p>
        </p:txBody>
      </p:sp>
      <p:sp>
        <p:nvSpPr>
          <p:cNvPr id="4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960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4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6116"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42"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2748"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43" name="Straight Connector">
            <a:extLst>
              <a:ext uri="{FF2B5EF4-FFF2-40B4-BE49-F238E27FC236}">
                <a16:creationId xmlns:a16="http://schemas.microsoft.com/office/drawing/2014/main" id="{BF76EB78-6E9D-49A9-ADC5-7BCCD6F1FD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A6DA583-BDD1-C2AF-26D5-88777928A16F}"/>
              </a:ext>
            </a:extLst>
          </p:cNvPr>
          <p:cNvSpPr>
            <a:spLocks noGrp="1"/>
          </p:cNvSpPr>
          <p:nvPr>
            <p:ph idx="1"/>
          </p:nvPr>
        </p:nvSpPr>
        <p:spPr>
          <a:xfrm>
            <a:off x="5846617" y="3175552"/>
            <a:ext cx="5366041" cy="2809114"/>
          </a:xfrm>
        </p:spPr>
        <p:txBody>
          <a:bodyPr vert="horz" lIns="91440" tIns="45720" rIns="91440" bIns="45720" rtlCol="0" anchor="t">
            <a:normAutofit/>
          </a:bodyPr>
          <a:lstStyle/>
          <a:p>
            <a:pPr marL="0" indent="0">
              <a:buNone/>
            </a:pPr>
            <a:r>
              <a:rPr lang="en-US" sz="1800">
                <a:solidFill>
                  <a:srgbClr val="FFFFFF"/>
                </a:solidFill>
              </a:rPr>
              <a:t>Mathematically, eigenvector centrality is computed using the eigenvector corresponding to the largest eigenvalue of the network. The adjacency matrix represents the connections or relationships between nodes in a network. The eigenvector centrality is given by the corresponding entry in the eigenvector.</a:t>
            </a:r>
          </a:p>
        </p:txBody>
      </p:sp>
    </p:spTree>
    <p:extLst>
      <p:ext uri="{BB962C8B-B14F-4D97-AF65-F5344CB8AC3E}">
        <p14:creationId xmlns:p14="http://schemas.microsoft.com/office/powerpoint/2010/main" val="4034391322"/>
      </p:ext>
    </p:extLst>
  </p:cSld>
  <p:clrMapOvr>
    <a:masterClrMapping/>
  </p:clrMapOvr>
</p:sld>
</file>

<file path=ppt/theme/theme1.xml><?xml version="1.0" encoding="utf-8"?>
<a:theme xmlns:a="http://schemas.openxmlformats.org/drawingml/2006/main" name="GradientVTI">
  <a:themeElements>
    <a:clrScheme name="Office Theme">
      <a:dk1>
        <a:srgbClr val="000000"/>
      </a:dk1>
      <a:lt1>
        <a:srgbClr val="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GradientVTI</vt:lpstr>
      <vt:lpstr>Spectral Clustering</vt:lpstr>
      <vt:lpstr>What is it?</vt:lpstr>
      <vt:lpstr>Algorithm for Spectral Clustering</vt:lpstr>
      <vt:lpstr>Why use Spectral Clustering?</vt:lpstr>
      <vt:lpstr>Some cons of Spectral Clustering</vt:lpstr>
      <vt:lpstr>Uses for Spectral Clustering</vt:lpstr>
      <vt:lpstr>EigenVector centrality</vt:lpstr>
      <vt:lpstr>What is it?</vt:lpstr>
      <vt:lpstr>How to compute Eigenvector Centrality</vt:lpstr>
      <vt:lpstr>Considerations to make</vt:lpstr>
      <vt:lpstr>Uses for Eigenvector Centrality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2023-06-20T21:25:37Z</dcterms:created>
  <dcterms:modified xsi:type="dcterms:W3CDTF">2023-06-20T22:20:07Z</dcterms:modified>
</cp:coreProperties>
</file>