
<file path=META-INF/manifest.xml><?xml version="1.0" encoding="utf-8"?>
<manifest:manifest xmlns:manifest="urn:oasis:names:tc:opendocument:xmlns:manifest:1.0" xmlns:loext="urn:org:documentfoundation:names:experimental:office:xmlns:loext:1.0" manifest:version="1.3">
  <manifest:file-entry manifest:full-path="/" manifest:version="1.3" manifest:media-type="application/vnd.oasis.opendocument.presentation"/>
  <manifest:file-entry manifest:full-path="Configurations2/" manifest:media-type="application/vnd.sun.xml.ui.configuration"/>
  <manifest:file-entry manifest:full-path="styles.xml" manifest:media-type="text/xml"/>
  <manifest:file-entry manifest:full-path="content.xml" manifest:media-type="text/xml"/>
  <manifest:file-entry manifest:full-path="Pictures/1000000100000736000003C99BFCD46F00700872.png" manifest:media-type="image/png"/>
  <manifest:file-entry manifest:full-path="Pictures/1000000100000736000003C9764FB292B2CD9770.png" manifest:media-type="image/png"/>
  <manifest:file-entry manifest:full-path="settings.xml" manifest:media-type="text/xml"/>
  <manifest:file-entry manifest:full-path="Thumbnails/thumbnail.png" manifest:media-type="image/png"/>
  <manifest:file-entry manifest:full-path="meta.xml" manifest:media-type="text/xml"/>
</manifest:manifest>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css3t="http://www.w3.org/TR/css3-text/" xmlns:grddl="http://www.w3.org/2003/g/data-view#" xmlns:xhtml="http://www.w3.org/1999/xhtml" xmlns:formx="urn:openoffice:names:experimental:ooxml-odf-interop:xmlns:form:1.0" xmlns:xsi="http://www.w3.org/2001/XMLSchema-instance"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loext="urn:org:documentfoundation:names:experimental:office:xmlns:loext:1.0" xmlns:dom="http://www.w3.org/2001/xml-events" xmlns:field="urn:openoffice:names:experimental:ooo-ms-interop:xmlns:field:1.0" xmlns:xsd="http://www.w3.org/2001/XMLSchema" xmlns:math="http://www.w3.org/1998/Math/MathML" xmlns:form="urn:oasis:names:tc:opendocument:xmlns:form:1.0" xmlns:script="urn:oasis:names:tc:opendocument:xmlns:script:1.0" xmlns:xforms="http://www.w3.org/2002/xforms" office:version="1.3">
  <office:scripts/>
  <office:font-face-decls>
    <style:font-face style:name="DejaVu Sans" svg:font-family="'DejaVu Sans'" style:font-family-generic="system" style:font-pitch="variable"/>
    <style:font-face style:name="Liberation Sans" svg:font-family="'Liberation Sans'" style:font-family-generic="roman" style:font-pitch="variable"/>
    <style:font-face style:name="Lohit Devanagari" svg:font-family="'Lohit Devanagari'" style:font-family-generic="system" style:font-pitch="variable"/>
    <style:font-face style:name="Noto Sans" svg:font-family="'Noto Sans'" style:font-family-generic="roman" style:font-pitch="variable"/>
    <style:font-face style:name="Noto Sans CJK SC" svg:font-family="'Noto Sans CJK SC'" style:font-family-generic="system"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dp3" style:family="drawing-page">
      <style:drawing-page-properties presentation:background-visible="true" presentation:background-objects-visible="true" presentation:display-footer="true" presentation:display-page-number="true" presentation:display-date-time="true"/>
    </style:style>
    <number:date-style style:name="D4">
      <number:day number:style="long"/>
      <number:text>.</number:text>
      <number:month number:style="long"/>
      <number:text>.</number:text>
      <number:year number:style="long"/>
    </number:date-style>
    <style:style style:name="gr1" style:family="graphic">
      <style:graphic-properties style:protect="size"/>
    </style:style>
    <style:style style:name="gr2" style:family="graphic" style:parent-style-name="Object_20_with_20_no_20_fill_20_and_20_no_20_line">
      <style:graphic-properties draw:textarea-horizontal-align="center" draw:textarea-vertical-align="middle" draw:color-mode="standard" draw:luminance="0%" draw:contrast="0%" draw:gamma="100%" draw:red="0%" draw:green="0%" draw:blue="0%" fo:clip="rect(0cm, 0cm, 0cm, 0cm)" draw:image-opacity="100%" style:mirror="none"/>
    </style:style>
    <style:style style:name="pr1" style:family="presentation" style:parent-style-name="Blue_5f_Curve-title">
      <style:graphic-properties draw:auto-grow-height="true" fo:min-height="3cm"/>
      <style:paragraph-properties style:writing-mode="lr-tb"/>
    </style:style>
    <style:style style:name="pr2" style:family="presentation" style:parent-style-name="Blue_5f_Curve-notes">
      <style:graphic-properties draw:fill-color="#ffffff" draw:auto-grow-height="true" fo:min-height="13.364cm"/>
      <style:paragraph-properties style:writing-mode="lr-tb"/>
    </style:style>
    <style:style style:name="pr3" style:family="presentation" style:parent-style-name="Blue_5f_Curve1-title">
      <style:graphic-properties draw:auto-grow-height="true" fo:min-height="1.328cm"/>
      <style:paragraph-properties style:writing-mode="lr-tb"/>
    </style:style>
    <style:style style:name="pr4" style:family="presentation" style:parent-style-name="Blue_5f_Curve1-outline1">
      <style:graphic-properties draw:textarea-vertical-align="middle" fo:min-height="5.576cm"/>
      <style:paragraph-properties style:writing-mode="lr-tb"/>
    </style:style>
    <style:style style:name="pr5" style:family="presentation" style:parent-style-name="Blue_5f_Curve1-notes">
      <style:graphic-properties draw:fill-color="#ffffff" draw:auto-grow-height="true" fo:min-height="13.364cm"/>
      <style:paragraph-properties style:writing-mode="lr-tb"/>
    </style:style>
    <style:style style:name="pr6" style:family="presentation" style:parent-style-name="Blue_5f_Curve1-title">
      <style:graphic-properties fo:min-height="1.328cm"/>
      <style:paragraph-properties style:writing-mode="lr-tb"/>
    </style:style>
    <style:style style:name="pr7" style:family="presentation" style:parent-style-name="Blue_5f_Curve1-outline1">
      <style:graphic-properties fo:min-height="10.001cm"/>
      <style:paragraph-properties style:writing-mode="lr-tb"/>
    </style:style>
    <style:style style:name="pr8" style:family="presentation" style:parent-style-name="Blue_5f_Curve1-notes">
      <style:graphic-properties draw:fill-color="#ffffff" fo:min-height="13.364cm"/>
      <style:paragraph-properties style:writing-mode="lr-tb"/>
    </style:style>
    <style:style style:name="pr9" style:family="presentation" style:parent-style-name="Blue_5f_Curve1-outline1">
      <style:graphic-properties draw:textarea-vertical-align="middle" fo:min-height="10.001cm"/>
      <style:paragraph-properties style:writing-mode="lr-tb"/>
    </style:style>
    <style:style style:name="pr10" style:family="presentation" style:parent-style-name="Blue_5f_Curve1-outline1">
      <style:graphic-properties draw:textarea-vertical-align="top" fo:min-height="10.001cm"/>
      <style:paragraph-properties style:writing-mode="lr-tb"/>
    </style:style>
    <style:style style:name="pr11" style:family="presentation" style:parent-style-name="Blue_5f_Curve1-outline1">
      <style:graphic-properties draw:fill-color="#5983b0" draw:textarea-vertical-align="middle" fo:min-height="10.001cm"/>
      <style:paragraph-properties style:writing-mode="lr-tb"/>
    </style:style>
    <style:style style:name="P1" style:family="paragraph">
      <style:paragraph-properties style:writing-mode="lr-tb"/>
    </style:style>
    <style:style style:name="P2" style:family="paragraph">
      <loext:graphic-properties draw:fill-color="#ffffff"/>
      <style:paragraph-properties style:writing-mode="lr-tb"/>
    </style:style>
    <style:style style:name="P3" style:family="paragraph">
      <style:paragraph-properties fo:text-align="start" style:writing-mode="lr-tb"/>
    </style:style>
    <style:style style:name="P4" style:family="paragraph">
      <style:paragraph-properties style:writing-mode="lr-tb"/>
      <style:text-properties fo:font-weight="bold" style:font-weight-asian="bold" style:font-weight-complex="bold"/>
    </style:style>
    <style:style style:name="P5" style:family="paragraph">
      <style:paragraph-properties fo:text-align="center"/>
    </style:style>
    <style:style style:name="P6" style:family="paragraph">
      <style:text-properties fo:font-weight="normal" style:font-weight-asian="normal" style:font-weight-complex="normal"/>
    </style:style>
    <style:style style:name="P7" style:family="paragraph">
      <style:paragraph-properties style:writing-mode="lr-tb"/>
      <style:text-properties fo:font-weight="normal" style:font-weight-asian="normal" style:font-weight-complex="normal"/>
    </style:style>
    <style:style style:name="P8" style:family="paragraph">
      <style:paragraph-properties fo:text-align="center" style:writing-mode="lr-tb"/>
    </style:style>
    <style:style style:name="P9" style:family="paragraph">
      <loext:graphic-properties draw:fill-color="#ffffff"/>
    </style:style>
    <style:style style:name="P10" style:family="paragraph">
      <style:text-properties fo:font-weight="bold" style:font-weight-asian="bold" style:font-weight-complex="bold"/>
    </style:style>
    <style:style style:name="P11" style:family="paragraph">
      <style:paragraph-properties fo:text-align="center"/>
      <style:text-properties fo:color="#ff0000" loext:opacity="100%"/>
    </style:style>
    <style:style style:name="P12" style:family="paragraph">
      <loext:graphic-properties draw:fill-color="#5983b0"/>
      <style:paragraph-properties fo:text-align="center"/>
      <style:text-properties fo:color="#ff0000" loext:opacity="100%"/>
    </style:style>
    <style:style style:name="T1" style:family="text">
      <style:text-properties fo:font-style="italic" style:text-underline-style="solid" style:text-underline-width="auto" style:text-underline-color="font-color" fo:font-weight="bold" style:font-style-asian="italic" style:font-weight-asian="bold" style:font-style-complex="italic" style:font-weight-complex="bold"/>
    </style:style>
    <style:style style:name="T2" style:family="text">
      <style:text-properties fo:font-weight="bold" style:font-weight-asian="bold" style:font-weight-complex="bold"/>
    </style:style>
    <style:style style:name="T3" style:family="text">
      <style:text-properties fo:font-weight="normal" style:font-weight-asian="normal" style:font-weight-complex="normal"/>
    </style:style>
    <style:style style:name="T4" style:family="text">
      <style:text-properties fo:color="#ff0000" loext:opacity="100%"/>
    </style:style>
    <style:style style:name="T5" style:family="text">
      <style:text-properties fo:color="#3465a4" loext:opacity="100%"/>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3cm" text:min-label-width="0.9cm"/>
        <style:text-properties fo:font-family="StarSymbol" fo:color="#77caee" fo:font-size="45%"/>
      </text:list-level-style-bullet>
      <text:list-level-style-bullet text:level="2" text:bullet-char="●">
        <style:list-level-properties text:space-before="1.5cm" text:min-label-width="0.9cm"/>
        <style:text-properties fo:font-family="OpenSymbol" style:font-style-name="Regular" style:font-charset="x-symbol" fo:color="#77caee" fo:font-size="45%"/>
      </text:list-level-style-bullet>
      <text:list-level-style-bullet text:level="3" text:bullet-char="●">
        <style:list-level-properties text:space-before="2.8cm" text:min-label-width="0.8cm"/>
        <style:text-properties fo:font-family="StarSymbol" fo:color="#77caee" fo:font-size="45%"/>
      </text:list-level-style-bullet>
      <text:list-level-style-bullet text:level="4" text:bullet-char="●">
        <style:list-level-properties text:space-before="4.2cm" text:min-label-width="0.6cm"/>
        <style:text-properties fo:font-family="OpenSymbol" style:font-style-name="Regular" style:font-charset="x-symbol" fo:color="#77caee" fo:font-size="45%"/>
      </text:list-level-style-bullet>
      <text:list-level-style-bullet text:level="5" text:bullet-char="●">
        <style:list-level-properties text:space-before="5.4cm" text:min-label-width="0.6cm"/>
        <style:text-properties fo:font-family="StarSymbol" fo:color="#77caee" fo:font-size="45%"/>
      </text:list-level-style-bullet>
      <text:list-level-style-bullet text:level="6" text:bullet-char="●">
        <style:list-level-properties text:space-before="6.6cm" text:min-label-width="0.6cm"/>
        <style:text-properties fo:font-family="StarSymbol" fo:color="#77caee" fo:font-size="45%"/>
      </text:list-level-style-bullet>
      <text:list-level-style-bullet text:level="7" text:bullet-char="●">
        <style:list-level-properties text:space-before="7.8cm" text:min-label-width="0.6cm"/>
        <style:text-properties fo:font-family="StarSymbol" fo:color="#77caee" fo:font-size="45%"/>
      </text:list-level-style-bullet>
      <text:list-level-style-bullet text:level="8" text:bullet-char="●">
        <style:list-level-properties text:space-before="9cm" text:min-label-width="0.6cm"/>
        <style:text-properties fo:font-family="StarSymbol" fo:color="#77caee" fo:font-size="45%"/>
      </text:list-level-style-bullet>
      <text:list-level-style-bullet text:level="9" text:bullet-char="●">
        <style:list-level-properties text:space-before="10.2cm" text:min-label-width="0.6cm"/>
        <style:text-properties fo:font-family="StarSymbol" fo:color="#77cae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office:automatic-styles>
  <office:body>
    <office:presentation>
      <presentation:date-time-decl presentation:name="dtd1" presentation:source="current-date" style:data-style-name="D4"/>
      <draw:page draw:name="page1" draw:style-name="dp1" draw:master-page-name="Blue_5f_Curve" presentation:presentation-page-layout-name="AL1T19" presentation:use-date-time-name="dtd1">
        <office:forms form:automatic-focus="false" form:apply-design-mode="false"/>
        <draw:frame presentation:style-name="pr1" draw:text-style-name="P1" draw:layer="layout" svg:width="25cm" svg:height="3cm" svg:x="0cm" svg:y="4.5cm" presentation:class="title" presentation:user-transformed="true">
          <draw:text-box>
            <text:p text:style-name="P1">Connectivity of Graphs</text:p>
          </draw:text-box>
        </draw:frame>
        <presentation:notes draw:style-name="dp2">
          <draw:page-thumbnail draw:style-name="gr1" draw:layer="layout" svg:width="14.848cm" svg:height="11.136cm" svg:x="3.075cm" svg:y="2.257cm" draw:page-number="1" presentation:class="page"/>
          <draw:frame presentation:style-name="pr2" draw:text-style-name="P2" draw:layer="layout" svg:width="16.799cm" svg:height="13.364cm" svg:x="2.1cm" svg:y="14.107cm" presentation:class="notes" presentation:placeholder="true">
            <draw:text-box/>
          </draw:frame>
        </presentation:notes>
      </draw:page>
      <draw:page draw:name="page2" draw:style-name="dp3" draw:master-page-name="Blue_5f_Curve1" presentation:presentation-page-layout-name="AL2T1" presentation:use-date-time-name="dtd1">
        <office:forms form:automatic-focus="false" form:apply-design-mode="false"/>
        <draw:frame presentation:style-name="pr3" draw:text-style-name="P1" draw:layer="layout" svg:width="26cm" svg:height="1.328cm" svg:x="1cm" svg:y="0.5cm" presentation:class="title">
          <draw:text-box>
            <text:p text:style-name="P1">Definition</text:p>
          </draw:text-box>
        </draw:frame>
        <draw:frame presentation:style-name="pr4" draw:text-style-name="P3" draw:layer="layout" svg:width="26cm" svg:height="10cm" svg:x="1.1cm" svg:y="3cm" presentation:class="outline" presentation:user-transformed="true">
          <draw:text-box>
            <text:list text:style-name="L2">
              <text:list-header>
                <text:p text:style-name="P3">Graph connectivity refers to the ability to travel or navigate between vertices in a graph</text:p>
              </text:list-header>
            </text:list>
          </draw:text-box>
        </draw:frame>
        <presentation:notes draw:style-name="dp2">
          <draw:page-thumbnail draw:style-name="gr1" draw:layer="layout" svg:width="14.848cm" svg:height="11.136cm" svg:x="3.075cm" svg:y="2.257cm" draw:page-number="2" presentation:class="page"/>
          <draw:frame presentation:style-name="pr5" draw:text-style-name="P2" draw:layer="layout" svg:width="16.799cm" svg:height="13.364cm" svg:x="2.1cm" svg:y="14.107cm" presentation:class="notes" presentation:placeholder="true" presentation:user-transformed="true">
            <draw:text-box/>
          </draw:frame>
        </presentation:notes>
      </draw:page>
      <draw:page draw:name="page3" draw:style-name="dp3" draw:master-page-name="Blue_5f_Curve1" presentation:presentation-page-layout-name="AL2T1" presentation:use-date-time-name="dtd1">
        <office:forms form:automatic-focus="false" form:apply-design-mode="false"/>
        <draw:frame presentation:style-name="pr6" draw:text-style-name="P1" draw:layer="layout" svg:width="26cm" svg:height="1.328cm" svg:x="1cm" svg:y="0.5cm" presentation:class="title">
          <draw:text-box>
            <text:p text:style-name="P1">Classification</text:p>
          </draw:text-box>
        </draw:frame>
        <draw:frame presentation:style-name="pr7" draw:text-style-name="P4" draw:layer="layout" svg:width="26cm" svg:height="10cm" svg:x="1cm" svg:y="3cm" presentation:class="outline" presentation:user-transformed="true">
          <draw:text-box>
            <text:list text:style-name="L2">
              <text:list-item>
                <text:p text:style-name="P4">
                  <text:span text:style-name="T1">Strong Connectivity</text:span>
                  <text:span text:style-name="T2">: </text:span>
                  <text:span text:style-name="T3">A directed graph is strongly connected if there is a directed path between any two vertices in the graph.</text:span>
                </text:p>
              </text:list-item>
              <text:list-item>
                <text:p text:style-name="P4">
                  <text:span text:style-name="T1">Weak Connectivity</text:span>
                  <text:span text:style-name="T2">: </text:span>
                  <text:span text:style-name="T3">A directed graph is weakly connected if replacing all the directed edges with undirected edges produces a connected undirected graph.</text:span>
                </text:p>
              </text:list-item>
              <text:list-item>
                <text:p text:style-name="P4">
                  <text:span text:style-name="T1">Disconnected</text:span>
                  <text:span text:style-name="T2">: </text:span>
                  <text:span text:style-name="T3">No path is possible even by directed or undirected edges.</text:span>
                  <text:span text:style-name="T2">
                    <text:s/>
                  </text:span>
                </text:p>
              </text:list-item>
            </text:list>
          </draw:text-box>
        </draw:frame>
        <presentation:notes draw:style-name="dp2">
          <draw:page-thumbnail draw:style-name="gr1" draw:layer="layout" svg:width="14.848cm" svg:height="11.136cm" svg:x="3.075cm" svg:y="2.257cm" draw:page-number="3" presentation:class="page"/>
          <draw:frame presentation:style-name="pr8" draw:text-style-name="P2" draw:layer="layout" svg:width="16.799cm" svg:height="13.364cm" svg:x="2.1cm" svg:y="14.107cm" presentation:class="notes" presentation:placeholder="true">
            <draw:text-box/>
          </draw:frame>
        </presentation:notes>
      </draw:page>
      <draw:page draw:name="page4" draw:style-name="dp3" draw:master-page-name="Blue_5f_Curve1" presentation:presentation-page-layout-name="AL2T1" presentation:use-date-time-name="dtd1">
        <office:forms form:automatic-focus="false" form:apply-design-mode="false"/>
        <draw:frame presentation:style-name="pr6" draw:text-style-name="P1" draw:layer="layout" svg:width="26cm" svg:height="1.328cm" svg:x="1cm" svg:y="0.5cm" presentation:class="title">
          <draw:text-box>
            <text:p text:style-name="P1">Graph connectivity with eigen values</text:p>
          </draw:text-box>
        </draw:frame>
        <draw:frame presentation:style-name="pr7" draw:text-style-name="P1" draw:layer="layout" svg:width="26cm" svg:height="10cm" svg:x="1cm" svg:y="3cm" presentation:class="outline" presentation:user-transformed="true">
          <draw:text-box>
            <text:list text:style-name="L2">
              <text:list-item>
                <text:p text:style-name="P1">The connectivity of a graph can be determined using the Laplacian matrix. By calculating the eigenvalues of the Laplacian matrix and examining the second smallest eigenvalue, you can determine whether the graph is disconnected or has multiple connected components.</text:p>
              </text:list-item>
              <text:list-item>
                <text:p text:style-name="P1">Theorem: The second smallest eigenvalue λ2 tells you about the connectivity of the graph. If the graph has two disconnected components, λ2 = 0. And if λ2 is small, this suggests the graph is nearly disconnected, with two components</text:p>
              </text:list-item>
              <text:list-item>
                <text:p text:style-name="P1">that are not very connected to each other.</text:p>
              </text:list-item>
            </text:list>
          </draw:text-box>
        </draw:frame>
        <presentation:notes draw:style-name="dp2">
          <draw:page-thumbnail draw:style-name="gr1" draw:layer="layout" svg:width="14.848cm" svg:height="11.136cm" svg:x="3.075cm" svg:y="2.257cm" draw:page-number="4" presentation:class="page"/>
          <draw:frame presentation:style-name="pr8" draw:text-style-name="P2" draw:layer="layout" svg:width="16.799cm" svg:height="13.364cm" svg:x="2.1cm" svg:y="14.107cm" presentation:class="notes" presentation:placeholder="true">
            <draw:text-box/>
          </draw:frame>
        </presentation:notes>
      </draw:page>
      <draw:page draw:name="page5" draw:style-name="dp3" draw:master-page-name="Blue_5f_Curve1" presentation:presentation-page-layout-name="AL2T1" presentation:use-date-time-name="dtd1">
        <office:forms form:automatic-focus="false" form:apply-design-mode="false"/>
        <draw:frame presentation:style-name="pr6" draw:text-style-name="P1" draw:layer="layout" svg:width="26cm" svg:height="1.328cm" svg:x="1cm" svg:y="0.5cm" presentation:class="title">
          <draw:text-box>
            <text:p text:style-name="P1">Connected graph</text:p>
          </draw:text-box>
        </draw:frame>
        <draw:frame draw:style-name="gr2" draw:text-style-name="P5" draw:layer="layout" svg:width="19.051cm" svg:height="10cm" svg:x="4.474cm" svg:y="3cm" presentation:class="graphic">
          <draw:image xlink:href="Pictures/1000000100000736000003C9764FB292B2CD9770.png" xlink:type="simple" xlink:show="embed" xlink:actuate="onLoad" draw:mime-type="image/png">
            <text:p/>
          </draw:image>
        </draw:frame>
        <presentation:notes draw:style-name="dp2">
          <draw:page-thumbnail draw:style-name="gr1" draw:layer="layout" svg:width="14.848cm" svg:height="11.136cm" svg:x="3.075cm" svg:y="2.257cm" draw:page-number="5" presentation:class="page"/>
          <draw:frame presentation:style-name="pr8" draw:text-style-name="P2" draw:layer="layout" svg:width="16.799cm" svg:height="13.364cm" svg:x="2.1cm" svg:y="14.107cm" presentation:class="notes" presentation:placeholder="true">
            <draw:text-box/>
          </draw:frame>
        </presentation:notes>
      </draw:page>
      <draw:page draw:name="page6" draw:style-name="dp3" draw:master-page-name="Blue_5f_Curve1" presentation:presentation-page-layout-name="AL2T1" presentation:use-date-time-name="dtd1">
        <office:forms form:automatic-focus="false" form:apply-design-mode="false"/>
        <draw:frame presentation:style-name="pr6" draw:text-style-name="P1" draw:layer="layout" svg:width="26cm" svg:height="1.328cm" svg:x="1cm" svg:y="0.5cm" presentation:class="title">
          <draw:text-box>
            <text:p text:style-name="P1">Disconnected Graph</text:p>
          </draw:text-box>
        </draw:frame>
        <draw:frame draw:style-name="gr2" draw:text-style-name="P5" draw:layer="layout" svg:width="19.051cm" svg:height="10cm" svg:x="4.474cm" svg:y="3cm" presentation:class="graphic">
          <draw:image xlink:href="Pictures/1000000100000736000003C99BFCD46F00700872.png" xlink:type="simple" xlink:show="embed" xlink:actuate="onLoad" draw:mime-type="image/png">
            <text:p/>
          </draw:image>
        </draw:frame>
        <presentation:notes draw:style-name="dp2">
          <draw:page-thumbnail draw:style-name="gr1" draw:layer="layout" svg:width="14.848cm" svg:height="11.136cm" svg:x="3.075cm" svg:y="2.257cm" draw:page-number="6" presentation:class="page"/>
          <draw:frame presentation:style-name="pr8" draw:text-style-name="P2" draw:layer="layout" svg:width="16.799cm" svg:height="13.364cm" svg:x="2.1cm" svg:y="14.107cm" presentation:class="notes" presentation:placeholder="true">
            <draw:text-box/>
          </draw:frame>
        </presentation:notes>
      </draw:page>
      <draw:page draw:name="page7" draw:style-name="dp3" draw:master-page-name="Blue_5f_Curve1" presentation:presentation-page-layout-name="AL2T1" presentation:use-date-time-name="dtd1">
        <office:forms form:automatic-focus="false" form:apply-design-mode="false"/>
        <draw:frame presentation:style-name="pr6" draw:text-style-name="P1" draw:layer="layout" svg:width="26cm" svg:height="1.328cm" svg:x="1cm" svg:y="0.5cm" presentation:class="title">
          <draw:text-box>
            <text:p text:style-name="P1">
              Applications of Laplacian Eigen Values 
              <text:s/>
            </text:p>
          </draw:text-box>
        </draw:frame>
        <draw:frame presentation:style-name="pr7" draw:text-style-name="P1" draw:layer="layout" svg:width="26cm" svg:height="10cm" svg:x="1cm" svg:y="3cm" presentation:class="outline" presentation:user-transformed="true">
          <draw:text-box>
            <text:list text:style-name="L2">
              <text:list-item>
                <text:p>
                  <text:span text:style-name="T2">Graph Partitioning</text:span>
                  : The eigenvalues of the Laplacian matrix can be used in graph partitioning algorithms.
                </text:p>
              </text:list-item>
              <text:list-item>
                <text:p>
                  <text:span text:style-name="T2">Spectral Graph Theory:</text:span>
                   The Laplacian matrix and its eigenvalues play a significant role in spectral graph theory. Spectral graph theory studies the properties of graphs using linear algebraic techniques.
                </text:p>
              </text:list-item>
              <text:list-item>
                <text:p>
                  <text:span text:style-name="T2">Network Analysis</text:span>
                  :The theorem can be applied in the analysis of various networks, such as social networks, transportation networks, and communication networks.
                </text:p>
              </text:list-item>
            </text:list>
          </draw:text-box>
        </draw:frame>
        <presentation:notes draw:style-name="dp2">
          <draw:page-thumbnail draw:style-name="gr1" draw:layer="layout" svg:width="14.848cm" svg:height="11.136cm" svg:x="3.075cm" svg:y="2.257cm" draw:page-number="7" presentation:class="page"/>
          <draw:frame presentation:style-name="pr8" draw:text-style-name="P2" draw:layer="layout" svg:width="16.799cm" svg:height="13.364cm" svg:x="2.1cm" svg:y="14.107cm" presentation:class="notes" presentation:placeholder="true">
            <draw:text-box/>
          </draw:frame>
        </presentation:notes>
      </draw:page>
      <draw:page draw:name="page8" draw:style-name="dp3" draw:master-page-name="Blue_5f_Curve1" presentation:presentation-page-layout-name="AL2T1" presentation:use-date-time-name="dtd1">
        <office:forms form:automatic-focus="false" form:apply-design-mode="false"/>
        <draw:frame presentation:style-name="pr6" draw:text-style-name="P1" draw:layer="layout" svg:width="26cm" svg:height="1.328cm" svg:x="1cm" svg:y="0.5cm" presentation:class="title">
          <draw:text-box>
            <text:p text:style-name="P1">Overview of Laplacian Eigen Values</text:p>
          </draw:text-box>
        </draw:frame>
        <draw:frame presentation:style-name="pr9" draw:text-style-name="P7" draw:layer="layout" svg:width="26cm" svg:height="10cm" svg:x="1cm" svg:y="3cm" presentation:class="outline" presentation:user-transformed="true">
          <draw:text-box>
            <text:list text:style-name="L2">
              <text:list-header>
                <text:p text:style-name="P6">
                  <text:span text:style-name="T3">In the context of graph theory, the Laplacian eigenvalues are defined for a graph, which is a collection of vertices (nodes) connected by edges. The Laplacian matrix of a graph is a square matrix that encodes the graph’s connectivity information.</text:span>
                </text:p>
              </text:list-header>
            </text:list>
          </draw:text-box>
        </draw:frame>
        <presentation:notes draw:style-name="dp2">
          <draw:page-thumbnail draw:style-name="gr1" draw:layer="layout" svg:width="14.848cm" svg:height="11.136cm" svg:x="3.075cm" svg:y="2.257cm" draw:page-number="8" presentation:class="page"/>
          <draw:frame presentation:style-name="pr8" draw:text-style-name="P2" draw:layer="layout" svg:width="16.799cm" svg:height="13.364cm" svg:x="2.1cm" svg:y="14.107cm" presentation:class="notes" presentation:placeholder="true">
            <draw:text-box/>
          </draw:frame>
        </presentation:notes>
      </draw:page>
      <draw:page draw:name="page9" draw:style-name="dp3" draw:master-page-name="Blue_5f_Curve1" presentation:presentation-page-layout-name="AL2T1" presentation:use-date-time-name="dtd1">
        <office:forms form:automatic-focus="false" form:apply-design-mode="false"/>
        <draw:frame presentation:style-name="pr6" draw:text-style-name="P1" draw:layer="layout" svg:width="26cm" svg:height="1.328cm" svg:x="1cm" svg:y="0.5cm" presentation:class="title">
          <draw:text-box>
            <text:p text:style-name="P1">Types of Eigen Values for the Laplacian Matrix</text:p>
          </draw:text-box>
        </draw:frame>
        <draw:frame presentation:style-name="pr7" draw:text-style-name="P1" draw:layer="layout" svg:width="26cm" svg:height="10cm" svg:x="1cm" svg:y="3cm" presentation:class="outline">
          <draw:text-box>
            <text:list text:style-name="L2">
              <text:list-item>
                <text:p text:style-name="P1">
                  <text:span text:style-name="T2">Zero Eigenvalue:</text:span>
                   As mentioned earlier, a Laplacian matrix always has a zero eigenvalue. It corresponds to a constant eigenvector, where all elements of the vector are the same.
                </text:p>
              </text:list-item>
              <text:list-item>
                <text:p text:style-name="P1">
                  <text:span text:style-name="T2">Positive Eigenvalues:</text:span>
                   The positive eigenvalues of the Laplacian matrix provide information about the connectivity and expansion properties of the graph. The magnitude of these eigenvalues indicates how fast information can spread or diffuse across the graph.
                </text:p>
              </text:list-item>
            </text:list>
          </draw:text-box>
        </draw:frame>
        <presentation:notes draw:style-name="dp2">
          <draw:page-thumbnail draw:style-name="gr1" draw:layer="layout" svg:width="14.848cm" svg:height="11.136cm" svg:x="3.075cm" svg:y="2.257cm" draw:page-number="9" presentation:class="page"/>
          <draw:frame presentation:style-name="pr8" draw:text-style-name="P2" draw:layer="layout" svg:width="16.799cm" svg:height="13.364cm" svg:x="2.1cm" svg:y="14.107cm" presentation:class="notes" presentation:placeholder="true">
            <draw:text-box/>
          </draw:frame>
        </presentation:notes>
      </draw:page>
      <draw:page draw:name="page10" draw:style-name="dp3" draw:master-page-name="Blue_5f_Curve1" presentation:presentation-page-layout-name="AL2T1" presentation:use-date-time-name="dtd1">
        <office:forms form:automatic-focus="false" form:apply-design-mode="false"/>
        <draw:frame presentation:style-name="pr6" draw:text-style-name="P1" draw:layer="layout" svg:width="26cm" svg:height="1.328cm" svg:x="1cm" svg:y="0.5cm" presentation:class="title">
          <draw:text-box>
            <text:p text:style-name="P8">Types of Eigen Values for the Laplacian Matrix</text:p>
          </draw:text-box>
        </draw:frame>
        <draw:frame presentation:style-name="pr10" draw:text-style-name="P1" draw:layer="layout" svg:width="26cm" svg:height="10cm" svg:x="1cm" svg:y="3cm" presentation:class="outline" presentation:user-transformed="true">
          <draw:text-box>
            <text:list text:style-name="L2">
              <text:list-item>
                <text:p>
                  <text:span text:style-name="T2">Negative Eigenvalues:</text:span>
                   In some cases, the Laplacian matrix may have negative eigenvalues. The presence of negative eigenvalues indicates that the graph has a non-trivial bipartite structure or a sign of imbalance in the graph’s connectivity.
                </text:p>
              </text:list-item>
            </text:list>
          </draw:text-box>
        </draw:frame>
        <presentation:notes draw:style-name="dp2">
          <draw:page-thumbnail draw:style-name="gr1" draw:layer="layout" svg:width="14.848cm" svg:height="11.136cm" svg:x="3.075cm" svg:y="2.257cm" draw:page-number="10" presentation:class="page"/>
          <draw:frame presentation:style-name="pr8" draw:text-style-name="P2" draw:layer="layout" svg:width="16.799cm" svg:height="13.364cm" svg:x="2.1cm" svg:y="14.107cm" presentation:class="notes" presentation:placeholder="true">
            <draw:text-box/>
          </draw:frame>
        </presentation:notes>
      </draw:page>
      <draw:page draw:name="page11" draw:style-name="dp3" draw:master-page-name="Blue_5f_Curve1" presentation:presentation-page-layout-name="AL2T1" presentation:use-date-time-name="dtd1">
        <office:forms form:automatic-focus="false" form:apply-design-mode="false"/>
        <draw:frame presentation:style-name="pr6" draw:layer="layout" svg:width="26cm" svg:height="1.328cm" svg:x="1cm" svg:y="0.5cm" presentation:class="title">
          <draw:text-box>
            <text:p>Spectral Gap</text:p>
          </draw:text-box>
        </draw:frame>
        <draw:frame presentation:style-name="pr9" draw:layer="layout" svg:width="26cm" svg:height="10cm" svg:x="1cm" svg:y="3cm" presentation:class="outline">
          <draw:text-box>
            <text:list text:style-name="L2">
              <text:list-item>
                <text:p>The difference between consecutive eigenvalues is referred to as the ”spectral gap.” The spectral gap provides insights into the connectivity and conductance properties of the graph. A larger spectral gap indicates a graph with stronger connectivity and better conductance between its components.</text:p>
              </text:list-item>
            </text:list>
          </draw:text-box>
        </draw:frame>
        <presentation:notes draw:style-name="dp2">
          <office:forms form:automatic-focus="false" form:apply-design-mode="false"/>
          <draw:page-thumbnail draw:style-name="gr1" draw:layer="layout" svg:width="14.848cm" svg:height="11.136cm" svg:x="3.075cm" svg:y="2.257cm" draw:page-number="11" presentation:class="page"/>
          <draw:frame presentation:style-name="pr8" draw:text-style-name="P9" draw:layer="layout" svg:width="16.799cm" svg:height="13.364cm" svg:x="2.1cm" svg:y="14.107cm" presentation:class="notes" presentation:placeholder="true">
            <draw:text-box/>
          </draw:frame>
        </presentation:notes>
      </draw:page>
      <draw:page draw:name="page12" draw:style-name="dp3" draw:master-page-name="Blue_5f_Curve1" presentation:presentation-page-layout-name="AL2T1" presentation:use-date-time-name="dtd1">
        <office:forms form:automatic-focus="false" form:apply-design-mode="false"/>
        <draw:frame presentation:style-name="pr6" draw:layer="layout" svg:width="26cm" svg:height="1.328cm" svg:x="1cm" svg:y="0.5cm" presentation:class="title">
          <draw:text-box>
            <text:p>Uses</text:p>
          </draw:text-box>
        </draw:frame>
        <draw:frame presentation:style-name="pr7" draw:text-style-name="P10" draw:layer="layout" svg:width="26cm" svg:height="10cm" svg:x="1cm" svg:y="3cm" presentation:class="outline" presentation:user-transformed="true">
          <draw:text-box>
            <text:list text:style-name="L2">
              <text:list-item>
                <text:p text:style-name="P10">
                  <text:span text:style-name="T2">Graph partitioning and clustering</text:span>
                </text:p>
              </text:list-item>
              <text:list-item>
                <text:p text:style-name="P10">
                  <text:span text:style-name="T2">Graph Drawing and Visualization</text:span>
                </text:p>
              </text:list-item>
              <text:list-item>
                <text:p text:style-name="P10">
                  <text:span text:style-name="T2">Graph based image Segmentation</text:span>
                </text:p>
              </text:list-item>
              <text:list-item>
                <text:p text:style-name="P10">
                  <text:span text:style-name="T2">Community Detection and Social Network Analysis</text:span>
                </text:p>
              </text:list-item>
              <text:list-item>
                <text:p text:style-name="P10">
                  <text:span text:style-name="T2">Random Walks on Graphs</text:span>
                </text:p>
              </text:list-item>
              <text:list-item>
                <text:p text:style-name="P10">
                  <text:span text:style-name="T2">Machine Learning and Data Analysis</text:span>
                </text:p>
              </text:list-item>
              <text:list-item>
                <text:p text:style-name="P10">
                  <text:span text:style-name="T2">Network Resilience and Robustness</text:span>
                </text:p>
              </text:list-item>
            </text:list>
          </draw:text-box>
        </draw:frame>
        <presentation:notes draw:style-name="dp2">
          <office:forms form:automatic-focus="false" form:apply-design-mode="false"/>
          <draw:page-thumbnail draw:style-name="gr1" draw:layer="layout" svg:width="14.848cm" svg:height="11.136cm" svg:x="3.075cm" svg:y="2.257cm" draw:page-number="12" presentation:class="page"/>
          <draw:frame presentation:style-name="pr8" draw:text-style-name="P9" draw:layer="layout" svg:width="16.799cm" svg:height="13.364cm" svg:x="2.1cm" svg:y="14.107cm" presentation:class="notes" presentation:placeholder="true">
            <draw:text-box/>
          </draw:frame>
        </presentation:notes>
      </draw:page>
      <draw:page draw:name="page13" draw:style-name="dp3" draw:master-page-name="Blue_5f_Curve1" presentation:presentation-page-layout-name="AL2T1" presentation:use-date-time-name="dtd1">
        <office:forms form:automatic-focus="false" form:apply-design-mode="false"/>
        <draw:frame presentation:style-name="pr6" draw:layer="layout" svg:width="26cm" svg:height="1.328cm" svg:x="1cm" svg:y="0.5cm" presentation:class="title" presentation:placeholder="true">
          <draw:text-box/>
        </draw:frame>
        <draw:frame presentation:style-name="pr11" draw:text-style-name="P12" draw:layer="layout" svg:width="26cm" svg:height="10cm" svg:x="1cm" svg:y="3cm" presentation:class="outline" presentation:user-transformed="true">
          <draw:text-box>
            <text:list text:style-name="L2">
              <text:list-header>
                <text:p text:style-name="P11">
                  <text:span text:style-name="T4">THANK YOU</text:span>
                </text:p>
                <text:p text:style-name="P11">
                  <text:span text:style-name="T5">for more details, you can go through the pdf</text:span>
                </text:p>
              </text:list-header>
            </text:list>
          </draw:text-box>
        </draw:frame>
        <presentation:notes draw:style-name="dp2">
          <office:forms form:automatic-focus="false" form:apply-design-mode="false"/>
          <draw:page-thumbnail draw:style-name="gr1" draw:layer="layout" svg:width="14.848cm" svg:height="11.136cm" svg:x="3.075cm" svg:y="2.257cm" draw:page-number="13" presentation:class="page"/>
          <draw:frame presentation:style-name="pr8" draw:text-style-name="P9" draw:layer="layout" svg:width="16.799cm" svg:height="13.364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presentation="urn:oasis:names:tc:opendocument:xmlns:presentation:1.0" xmlns:officeooo="http://openoffice.org/2009/office" xmlns:grddl="http://www.w3.org/2003/g/data-view#" xmlns:anim="urn:oasis:names:tc:opendocument:xmlns:animation:1.0" xmlns:meta="urn:oasis:names:tc:opendocument:xmlns:meta:1.0" xmlns:smil="urn:oasis:names:tc:opendocument:xmlns:smil-compatible:1.0" xmlns:dc="http://purl.org/dc/elements/1.1/" xmlns:xlink="http://www.w3.org/1999/xlink" xmlns:ooo="http://openoffice.org/2004/office" xmlns:office="urn:oasis:names:tc:opendocument:xmlns:office:1.0" office:version="1.3">
  <office:meta>
    <meta:creation-date>2023-06-21T11:32:01.195200307</meta:creation-date>
    <meta:editing-duration>PT23M11S</meta:editing-duration>
    <meta:editing-cycles>3</meta:editing-cycles>
    <meta:generator>LibreOffice/7.3.7.2$Linux_X86_64 LibreOffice_project/30$Build-2</meta:generator>
    <dc:title>Blue Curve</dc:title>
    <dc:date>2023-06-21T12:13:00.440307917</dc:date>
    <meta:document-statistic meta:object-count="86"/>
  </office:meta>
</office:document-meta>
</file>

<file path=settings.xml><?xml version="1.0" encoding="utf-8"?>
<office:document-settings xmlns:officeooo="http://openoffice.org/2009/office" xmlns:anim="urn:oasis:names:tc:opendocument:xmlns:animation:1.0" xmlns:smil="urn:oasis:names:tc:opendocument:xmlns:smil-compatible:1.0" xmlns:presentation="urn:oasis:names:tc:opendocument:xmlns:presentation:1.0" xmlns:config="urn:oasis:names:tc:opendocument:xmlns:config:1.0" xmlns:xlink="http://www.w3.org/1999/xlink" xmlns:ooo="http://openoffice.org/2004/office" xmlns:office="urn:oasis:names:tc:opendocument:xmlns:office:1.0" office:version="1.3">
  <office:settings>
    <config:config-item-set config:name="ooo:view-settings">
      <config:config-item config:name="VisibleAreaTop" config:type="int">-2504</config:config-item>
      <config:config-item config:name="VisibleAreaLeft" config:type="int">-425</config:config-item>
      <config:config-item config:name="VisibleAreaWidth" config:type="int">28844</config:config-item>
      <config:config-item config:name="VisibleAreaHeight" config:type="int">20765</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12</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-2504</config:config-item>
          <config:config-item config:name="VisibleAreaLeft" config:type="int">-425</config:config-item>
          <config:config-item config:name="VisibleAreaWidth" config:type="int">28845</config:config-item>
          <config:config-item config:name="VisibleAreaHeight" config:type="int">20766</config:config-item>
          <config:config-item config:name="GridCoarseWidth" config:type="int">2000</config:config-item>
          <config:config-item config:name="GridCoarseHeight" config:type="int">2000</config:config-item>
          <config:config-item config:name="GridFineWidth" config:type="int">500</config:config-item>
          <config:config-item config:name="GridFineHeight" config:type="int">500</config:config-item>
          <config:config-item config:name="GridSnapWidthXNumerator" config:type="int">2000</config:config-item>
          <config:config-item config:name="GridSnapWidthXDenominator" config:type="int">4</config:config-item>
          <config:config-item config:name="GridSnapWidthYNumerator" config:type="int">2000</config:config-item>
          <config:config-item config:name="GridSnapWidthYDenominator" config:type="int">4</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1250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HP_LaserJet_Pro_M202dw_619268</config:config-item>
      <config:config-item config:name="PrinterPaperFromSetup" config:type="boolean">false</config:config-item>
      <config:config-item config:name="PrinterSetup" config:type="base64Binary">ogH+/0hQX0xhc2VySmV0X1Byb19NMjAyZHdfNjE5MjY4AAAAAAAAAAAAAAAAAAAAAAAAAAAAAAAAAAAAAAAAAAAAAAAAAAAAAAAAAAAAAAAAAAAAAAAAAAAAAAAAAAAAAAAAAAAAAAAAAAAAAAAAAAAAAAAAAAAAAAAAAAAAAAAAAAAAQ1VQUzpIUF9MYXNlckpldF9Qcm9fTTIwMmR3XzYxOQAWAAMAwwAAAAAAAAAEAAhSAAAEdAAASm9iRGF0YSAxCnByaW50ZXI9SFBfTGFzZXJKZXRfUHJvX00yMDJkd182MTkyNjgKb3JpZW50YXRpb249UG9ydHJhaXQKY29waWVzPTEKY29sbGF0ZT1mYWxzZQptYXJnaW5hZGp1c3RtZW50PTAsMCwwLDAKY29sb3JkZXB0aD0yNApwc2xldmVsPTAKcGRmZGV2aWNlPTEKY29sb3JkZXZpY2U9MApQUERDb250ZXh0RGF0YQpQYWdlU2l6ZTpBNAAAEgBDT01QQVRfRFVQTEVYX01PREUPAER1cGxleE1vZGU6Ok9mZg==</config:config-item>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css3t="http://www.w3.org/TR/css3-text/" xmlns:rpt="http://openoffice.org/2005/report" xmlns:dc="http://purl.org/dc/elements/1.1/" xmlns:chart="urn:oasis:names:tc:opendocument:xmlns:chart:1.0" xmlns:svg="urn:oasis:names:tc:opendocument:xmlns:svg-compatible:1.0" xmlns:draw="urn:oasis:names:tc:opendocument:xmlns:drawing:1.0" xmlns:text="urn:oasis:names:tc:opendocument:xmlns:text:1.0" xmlns:oooc="http://openoffice.org/2004/calc" xmlns:style="urn:oasis:names:tc:opendocument:xmlns:style:1.0" xmlns:ooow="http://openoffice.org/2004/writer" xmlns:meta="urn:oasis:names:tc:opendocument:xmlns:meta:1.0" xmlns:xlink="http://www.w3.org/1999/xlink" xmlns:fo="urn:oasis:names:tc:opendocument:xmlns:xsl-fo-compatible:1.0" xmlns:ooo="http://openoffice.org/2004/office" xmlns:office="urn:oasis:names:tc:opendocument:xmlns:office:1.0" xmlns:dr3d="urn:oasis:names:tc:opendocument:xmlns:dr3d:1.0" xmlns:table="urn:oasis:names:tc:opendocument:xmlns:table:1.0" xmlns:number="urn:oasis:names:tc:opendocument:xmlns:datastyle:1.0" xmlns:of="urn:oasis:names:tc:opendocument:xmlns:of:1.2" xmlns:calcext="urn:org:documentfoundation:names:experimental:calc:xmlns:calcext:1.0" xmlns:tableooo="http://openoffice.org/2009/table" xmlns:drawooo="http://openoffice.org/2010/draw" xmlns:grddl="http://www.w3.org/2003/g/data-view#" xmlns:loext="urn:org:documentfoundation:names:experimental:office:xmlns:loext:1.0" xmlns:dom="http://www.w3.org/2001/xml-events" xmlns:field="urn:openoffice:names:experimental:ooo-ms-interop:xmlns:field:1.0" xmlns:math="http://www.w3.org/1998/Math/MathML" xmlns:form="urn:oasis:names:tc:opendocument:xmlns:form:1.0" xmlns:script="urn:oasis:names:tc:opendocument:xmlns:script:1.0" xmlns:xhtml="http://www.w3.org/1999/xhtml" office:version="1.3">
  <office:font-face-decls>
    <style:font-face style:name="DejaVu Sans" svg:font-family="'DejaVu Sans'" style:font-family-generic="system" style:font-pitch="variable"/>
    <style:font-face style:name="Liberation Sans" svg:font-family="'Liberation Sans'" style:font-family-generic="roman" style:font-pitch="variable"/>
    <style:font-face style:name="Lohit Devanagari" svg:font-family="'Lohit Devanagari'" style:font-family-generic="system" style:font-pitch="variable"/>
    <style:font-face style:name="Noto Sans" svg:font-family="'Noto Sans'" style:font-family-generic="roman" style:font-pitch="variable"/>
    <style:font-face style:name="Noto Sans CJK SC" svg:font-family="'Noto Sans CJK SC'" style:font-family-generic="system" style:font-pitch="variable"/>
  </office:font-face-decls>
  <office:styles>
    <draw:gradient draw:name="Filled" draw:style="linear" draw:start-color="#ffffff" draw:end-color="#cccccc" draw:start-intensity="100%" draw:end-intensity="100%" draw:angle="30deg" draw:border="0%"/>
    <draw:gradient draw:name="Filled_20_Blue" draw:display-name="Filled Blue" draw:style="linear" draw:start-color="#729fcf" draw:end-color="#355269" draw:start-intensity="100%" draw:end-intensity="100%" draw:angle="30deg" draw:border="0%"/>
    <draw:gradient draw:name="Filled_20_Green" draw:display-name="Filled Green" draw:style="linear" draw:start-color="#77bc65" draw:end-color="#127622" draw:start-intensity="100%" draw:end-intensity="100%" draw:angle="30deg" draw:border="0%"/>
    <draw:gradient draw:name="Filled_20_Red" draw:display-name="Filled Red" draw:style="linear" draw:start-color="#ff6d6d" draw:end-color="#c9211e" draw:start-intensity="100%" draw:end-intensity="100%" draw:angle="30deg" draw:border="0%"/>
    <draw:gradient draw:name="Filled_20_Yellow" draw:display-name="Filled Yellow" draw:style="linear" draw:start-color="#ffde59" draw:end-color="#b47804" draw:start-intensity="100%" draw:end-intensity="100%" draw:angle="30deg" draw:border="0%"/>
    <draw:gradient draw:name="Gradient_20_7" draw:display-name="Gradient 7" draw:style="linear" draw:start-color="#77caee" draw:end-color="#009bdd" draw:start-intensity="100%" draw:end-intensity="100%" draw:angle="270deg" draw:border="0%"/>
    <draw:gradient draw:name="Shapes" draw:style="rectangular" draw:cx="50%" draw:cy="50%" draw:start-color="#cccccc" draw:end-color="#ffffff" draw:start-intensity="100%" draw:end-intensity="100%" draw:angle="0deg" draw:border="0%"/>
    <draw:marker draw:name="Arrow" svg:viewBox="0 0 20 30" svg:d="M10 0l-10 30h20z"/>
    <draw:stroke-dash draw:name="Dashed_20__28_var_29__20_2" draw:display-name="Dashed (var) 2" draw:style="rect" draw:dots1="1" draw:dots1-length="0.02cm" draw:dots2="1" draw:dots2-length="0.02cm" draw:distance="0.02cm"/>
    <style:default-style style:family="graphic">
      <style:graphic-properties svg:stroke-color="#3465a4" draw:fill-color="#729fcf" fo:wrap-option="no-wrap"/>
      <style:paragraph-properties style:text-autospace="none" style:punctuation-wrap="simple" style:line-break="strict" style:font-independent-line-spacing="false">
        <style:tab-stops/>
      </style:paragraph-properties>
      <style:text-properties style:use-window-font-color="true" loext:opacity="0%" style:font-name="Liberation Sans" fo:font-size="24pt" fo:language="en" fo:country="IN" style:font-name-asian="DejaVu Sans" style:font-size-asian="24pt" style:language-asian="zh" style:country-asian="CN" style:font-name-complex="DejaVu Sans" style:font-size-complex="24pt" style:language-complex="hi" style:country-complex="IN"/>
    </style:default-style>
    <style:style style:name="standard" style:family="graphic">
      <style:graphic-properties draw:stroke="solid" draw:stroke-dash="Dashed_20__28_var_29__20_2" svg:stroke-width="0.05cm" svg:stroke-color="#009bdd" draw:marker-start-width="0.35cm" draw:marker-start-center="false" draw:marker-end-width="0.35cm" draw:marker-end-center="false" draw:fill="solid" draw:fill-color="#39b2e5" draw:textarea-horizontal-align="justify" draw:auto-grow-height="false" fo:padding-top="0.125cm" fo:padding-bottom="0.125cm" fo:padding-left="0.25cm" fo:padding-right="0.25cm" draw:shadow="hidden" draw:shadow-offset-x="0.03cm" draw:shadow-offset-y="0.03cm" draw:shadow-color="#77caee">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size-asian="18pt" style:font-style-asian="normal" style:font-weight-asian="normal"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graphic-properties svg:stroke-color="#009bdd"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font-size-asian="18pt" style:font-size-complex="18pt"/>
    </style:style>
    <style:style style:name="Title_20_A4" style:display-name="Title A4" style:family="graphic" style:parent-style-name="A4">
      <style:graphic-properties draw:stroke="none"/>
      <style:text-properties fo:font-size="44pt" style:font-size-asian="44pt" style:font-size-complex="44pt"/>
    </style:style>
    <style:style style:name="Heading_20_A4" style:display-name="Heading A4" style:family="graphic" style:parent-style-name="A4">
      <style:graphic-properties draw:stroke="none"/>
      <style:text-properties fo:font-size="24pt" style:font-size-asian="24pt" style:font-size-complex="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font-size-asian="18pt" style:font-size-complex="18pt"/>
    </style:style>
    <style:style style:name="Title_20_A0" style:display-name="Title A0" style:family="graphic" style:parent-style-name="A4">
      <style:graphic-properties draw:stroke="none"/>
      <style:text-properties fo:font-size="96pt" style:font-size-asian="96pt" style:font-size-complex="96pt"/>
    </style:style>
    <style:style style:name="Heading_20_A0" style:display-name="Heading A0" style:family="graphic" style:parent-style-name="A4">
      <style:graphic-properties draw:stroke="none"/>
      <style:text-properties fo:font-size="72pt" style:font-size-asian="72pt" style:font-size-complex="72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 fo:font-family="'Liberation Sans'" style:font-family-generic="roman" style:font-pitch="variable" fo:font-size="18pt"/>
    </style:style>
    <style:style style:name="Shapes" style:family="graphic" style:parent-style-name="Graphic">
      <style:graphic-properties draw:stroke="none" draw:fill="gradient" draw:fill-gradient-name="Shapes"/>
      <style:text-properties fo:font-size="14pt" fo:font-weight="bold" style:font-size-asian="14pt" style:font-size-complex="14pt"/>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loext:opacity="100%"/>
    </style:style>
    <style:style style:name="Filled_20_Green" style:display-name="Filled Green" style:family="graphic" style:parent-style-name="Filled">
      <style:graphic-properties draw:fill-gradient-name="Filled_20_Green"/>
      <style:text-properties fo:color="#ffffff" loext:opacity="100%" style:font-name="Liberation Sans" fo:font-family="'Liberation Sans'" style:font-family-generic="roman" style:font-pitch="variable"/>
    </style:style>
    <style:style style:name="Filled_20_Red" style:display-name="Filled Red" style:family="graphic" style:parent-style-name="Filled">
      <style:graphic-properties draw:fill-gradient-name="Filled_20_Red"/>
      <style:text-properties fo:color="#ffffff" loext:opacity="100%"/>
    </style:style>
    <style:style style:name="Filled_20_Yellow" style:display-name="Filled Yellow" style:family="graphic" style:parent-style-name="Filled">
      <style:graphic-properties draw:fill-gradient-name="Filled_20_Yellow"/>
      <style:text-properties fo:color="#ffffff" loext:opacity="100%"/>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loext:opacity="100%"/>
    </style:style>
    <style:style style:name="Outlined_20_Green" style:display-name="Outlined Green" style:family="graphic" style:parent-style-name="Outlined">
      <style:graphic-properties svg:stroke-color="#127622"/>
      <style:text-properties fo:color="#127622" loext:opacity="100%"/>
    </style:style>
    <style:style style:name="Outlined_20_Red" style:display-name="Outlined Red" style:family="graphic" style:parent-style-name="Outlined">
      <style:graphic-properties svg:stroke-color="#c9211e"/>
      <style:text-properties fo:color="#c9211e" loext:opacity="100%"/>
    </style:style>
    <style:style style:name="Outlined_20_Yellow" style:display-name="Outlined Yellow" style:family="graphic" style:parent-style-name="Outlined">
      <style:graphic-properties draw:stroke="solid" svg:stroke-color="#b47804"/>
      <style:text-properties fo:color="#b47804" loext:opacity="100%"/>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Objekt_20_ohne_20_Füllung_20_und_20_Linie" style:display-name="Objekt ohne Füllung und Linie" style:family="graphic" style:parent-style-name="standard">
      <style:graphic-properties draw:stroke="none" draw:fill="none"/>
    </style:style>
    <style:style style:name="Accent" style:family="graphic" style:parent-style-name="standard">
      <style:graphic-properties draw:stroke-dash="Dashed_20__28_var_29__20_2"/>
    </style:style>
    <style:style style:name="Accent_20_1" style:display-name="Accent 1" style:family="graphic" style:parent-style-name="Accent">
      <style:graphic-properties draw:stroke="none" svg:stroke-color="#009bdd" draw:fill="gradient" draw:fill-gradient-name="Gradient_20_7" draw:gradient-step-count="64" draw:shadow="visible" draw:shadow-offset-x="0cm" draw:shadow-offset-y="0.03cm" draw:shadow-color="#009bdd"/>
    </style:style>
    <style:style style:name="Accent_20_2" style:display-name="Accent 2" style:family="graphic" style:parent-style-name="Accent">
      <style:graphic-properties svg:stroke-width="0.05cm" svg:stroke-color="#009bdd" draw:marker-start-width="0.28cm" draw:marker-end-width="0.28cm" draw:fill="solid" draw:fill-color="#77caee" draw:shadow="hidden" draw:shadow-offset-x="0.03cm" draw:shadow-offset-y="0.03cm"/>
    </style:style>
    <style:style style:name="Accent_20_3" style:display-name="Accent 3" style:family="graphic" style:parent-style-name="Accent">
      <style:graphic-properties draw:fill="solid" draw:fill-color="#dd4100"/>
    </style:style>
    <style:style style:name="Blue_5f_Curve-background" style:display-name="Blue_Curve-background" style:family="presentation">
      <style:graphic-properties draw:stroke="none" draw:fill="none"/>
      <style:text-properties style:letter-kerning="true"/>
    </style:style>
    <style:style style:name="Blue_5f_Curve-backgroundobjects" style:display-name="Blue_Curve-backgroundobjects" style:family="presentation">
      <style:graphic-properties draw:fill="solid" draw:fill-color="#729fcf" draw:textarea-horizontal-align="justify" draw:shadow="hidden" draw:shadow-offset-x="0.2cm" draw:shadow-offset-y="0.2cm" draw:shadow-color="#808080"/>
      <style:text-properties fo:color="#ffffff" loext:opacity="100%" style:letter-kerning="true"/>
    </style:style>
    <style:style style:name="Blue_5f_Curve-notes" style:display-name="Blue_Curve-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ffffff" style:font-size-asian="20pt" style:font-style-asian="normal" style:font-weight-asian="normal" style:font-size-complex="20pt" style:font-style-complex="normal" style:font-weight-complex="normal" style:text-emphasize="none" style:font-relief="none" style:text-overline-style="none" style:text-overline-color="font-color"/>
    </style:style>
    <style:style style:name="Blue_5f_Curve-outline1" style:display-name="Blue_Curve-outline1" style:family="presentation">
      <style:graphic-properties draw:stroke="none" draw:fill="none" draw:auto-grow-height="false" draw:fit-to-size="false" style:shrink-to-fit="true" draw:shadow-color="#000000">
        <text:list-style style:name="Blue_5f_Curve-outline1" style:display-name="Blue_Curve-outline1">
          <text:list-level-style-bullet text:level="1" text:bullet-char="●">
            <style:list-level-properties text:space-before="0.3cm" text:min-label-width="0.9cm"/>
            <style:text-properties fo:font-family="StarSymbol" fo:color="#77caee" fo:font-size="45%"/>
          </text:list-level-style-bullet>
          <text:list-level-style-bullet text:level="2" text:bullet-char="●">
            <style:list-level-properties text:space-before="1.5cm" text:min-label-width="0.9cm"/>
            <style:text-properties fo:font-family="OpenSymbol" style:font-style-name="Regular" style:font-charset="x-symbol" fo:color="#77caee" fo:font-size="45%"/>
          </text:list-level-style-bullet>
          <text:list-level-style-bullet text:level="3" text:bullet-char="●">
            <style:list-level-properties text:space-before="2.8cm" text:min-label-width="0.8cm"/>
            <style:text-properties fo:font-family="OpenSymbol" style:font-style-name="Regular" style:font-charset="x-symbol" fo:color="#77caee" fo:font-size="45%"/>
          </text:list-level-style-bullet>
          <text:list-level-style-bullet text:level="4" text:bullet-char="●">
            <style:list-level-properties text:space-before="4.2cm" text:min-label-width="0.6cm"/>
            <style:text-properties fo:font-family="OpenSymbol" style:font-style-name="Regular" style:font-charset="x-symbol" fo:color="#77caee" fo:font-size="45%"/>
          </text:list-level-style-bullet>
          <text:list-level-style-bullet text:level="5" text:bullet-char="●">
            <style:list-level-properties text:space-before="5.4cm" text:min-label-width="0.6cm"/>
            <style:text-properties fo:font-family="StarSymbol" fo:color="#77caee" fo:font-size="45%"/>
          </text:list-level-style-bullet>
          <text:list-level-style-bullet text:level="6" text:bullet-char="●">
            <style:list-level-properties text:space-before="6.6cm" text:min-label-width="0.6cm"/>
            <style:text-properties fo:font-family="OpenSymbol" style:font-style-name="Regular" style:font-charset="x-symbol" fo:color="#77caee" fo:font-size="45%"/>
          </text:list-level-style-bullet>
          <text:list-level-style-bullet text:level="7" text:bullet-char="●">
            <style:list-level-properties text:space-before="7.8cm" text:min-label-width="0.6cm"/>
            <style:text-properties fo:font-family="StarSymbol" fo:color="#77caee" fo:font-size="45%"/>
          </text:list-level-style-bullet>
          <text:list-level-style-bullet text:level="8" text:bullet-char="●">
            <style:list-level-properties text:space-before="9cm" text:min-label-width="0.6cm"/>
            <style:text-properties fo:font-family="StarSymbol" fo:color="#77caee" fo:font-size="45%"/>
          </text:list-level-style-bullet>
          <text:list-level-style-bullet text:level="9" text:bullet-char="●">
            <style:list-level-properties text:space-before="10.2cm" text:min-label-width="0.6cm"/>
            <style:text-properties fo:font-family="StarSymbol" fo:color="#77caee" fo:font-size="45%"/>
          </text:list-level-style-bullet>
          <text:list-level-style-bullet text:level="10" text:bullet-char="●">
            <style:list-level-properties text:space-before="11.4cm" text:min-label-width="0.6cm"/>
            <style:text-properties fo:font-family="StarSymbol" fo:color="#77caee" fo:font-size="45%"/>
          </text:list-level-style-bullet>
        </text:list-style>
      </style:graphic-properties>
      <style:paragraph-properties fo:margin-left="0cm" fo:margin-right="0cm" fo:margin-top="0.374cm" fo:margin-bottom="0cm" fo:text-indent="0cm"/>
      <style:text-properties fo:font-variant="normal" fo:text-transform="none" fo:color="#009bdd" loext:opacity="100%" style:text-outline="false" style:text-line-through-style="none" style:text-line-through-type="none" style:font-name="Liberation Sans" fo:font-family="'Liberation Sans'" style:font-family-generic="roman" style:font-pitch="variable" fo:font-size="24pt" fo:font-style="normal" fo:text-shadow="none" style:text-underline-style="none" fo:font-weight="normal" style:letter-kerning="true" fo:background-color="transparent" style:font-size-asian="24pt" style:font-style-asian="normal" style:font-weight-asian="normal" style:font-size-complex="24pt" style:font-style-complex="normal" style:font-weight-complex="normal" style:text-emphasize="none" style:font-relief="none" style:text-overline-style="none" style:text-overline-color="font-color"/>
    </style:style>
    <style:style style:name="Blue_5f_Curve-outline2" style:display-name="Blue_Curve-outline2" style:family="presentation" style:parent-style-name="Blue_5f_Curve-outline1">
      <style:paragraph-properties fo:margin-left="0cm" fo:margin-right="0cm" fo:margin-top="0.3cm" fo:margin-bottom="0cm" fo:text-indent="0cm"/>
      <style:text-properties fo:font-size="21pt" style:font-size-asian="21pt" style:font-size-complex="21pt"/>
    </style:style>
    <style:style style:name="Blue_5f_Curve-outline3" style:display-name="Blue_Curve-outline3" style:family="presentation" style:parent-style-name="Blue_5f_Curve-outline2">
      <style:paragraph-properties fo:margin-left="0cm" fo:margin-right="0cm" fo:margin-top="0.224cm" fo:margin-bottom="0cm" fo:text-indent="0cm"/>
      <style:text-properties fo:font-size="18pt" style:font-size-asian="18pt" style:font-size-complex="18pt"/>
    </style:style>
    <style:style style:name="Blue_5f_Curve-outline4" style:display-name="Blue_Curve-outline4" style:family="presentation" style:parent-style-name="Blue_5f_Curve-outline3">
      <style:paragraph-properties fo:margin-left="0cm" fo:margin-right="0cm" fo:margin-top="0.149cm" fo:margin-bottom="0cm" fo:text-indent="0cm"/>
      <style:text-properties fo:font-size="15pt" style:font-size-asian="15pt" style:font-size-complex="15pt"/>
    </style:style>
    <style:style style:name="Blue_5f_Curve-outline5" style:display-name="Blue_Curve-outline5" style:family="presentation" style:parent-style-name="Blue_5f_Curve-outline4">
      <style:paragraph-properties fo:margin-left="0cm" fo:margin-right="0cm" fo:margin-top="0.074cm" fo:margin-bottom="0cm" fo:text-indent="0cm"/>
    </style:style>
    <style:style style:name="Blue_5f_Curve-outline6" style:display-name="Blue_Curve-outline6" style:family="presentation" style:parent-style-name="Blue_5f_Curve-outline5"/>
    <style:style style:name="Blue_5f_Curve-outline7" style:display-name="Blue_Curve-outline7" style:family="presentation" style:parent-style-name="Blue_5f_Curve-outline6"/>
    <style:style style:name="Blue_5f_Curve-outline8" style:display-name="Blue_Curve-outline8" style:family="presentation" style:parent-style-name="Blue_5f_Curve-outline7"/>
    <style:style style:name="Blue_5f_Curve-outline9" style:display-name="Blue_Curve-outline9" style:family="presentation" style:parent-style-name="Blue_5f_Curve-outline8"/>
    <style:style style:name="Blue_5f_Curve-subtitle" style:display-name="Blue_Curve-subtitle" style:family="presentation">
      <style:graphic-properties draw:stroke="none" draw:fill="none" draw:textarea-vertical-align="middle">
        <text:list-style style:name="Blue_5f_Curve-subtitle" style:display-name="Blue_Curv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ffffff" style:font-size-asian="32pt" style:font-style-asian="normal" style:font-weight-asian="normal" style:font-size-complex="32pt" style:font-style-complex="normal" style:font-weight-complex="normal" style:text-emphasize="none" style:font-relief="none" style:text-overline-style="none" style:text-overline-color="font-color"/>
    </style:style>
    <style:style style:name="Blue_5f_Curve-title" style:display-name="Blue_Curve-title" style:family="presentation">
      <style:graphic-properties draw:stroke="none" draw:fill="none" draw:textarea-vertical-align="middle">
        <text:list-style style:name="Blue_5f_Curve-title" style:display-name="Blue_Curv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fo:color="#dd4100" loext:opacity="100%" style:text-outline="false" style:text-line-through-style="none" style:text-line-through-type="none" style:font-name="Liberation Sans" fo:font-family="'Liberation Sans'" style:font-family-generic="roman" style:font-pitch="variable" fo:font-size="33pt" fo:font-style="normal" fo:text-shadow="none" style:text-underline-style="none" fo:font-weight="normal" style:letter-kerning="true" fo:background-color="transparent" style:font-size-asian="33pt" style:font-style-asian="normal" style:font-weight-asian="normal" style:font-size-complex="33pt" style:font-style-complex="normal" style:font-weight-complex="normal" style:text-emphasize="none" style:font-relief="none" style:text-overline-style="none" style:text-overline-color="font-color"/>
    </style:style>
    <style:style style:name="Blue_5f_Curve1-background" style:display-name="Blue_Curve1-background" style:family="presentation">
      <style:graphic-properties draw:stroke="none" draw:fill="none"/>
      <style:text-properties style:letter-kerning="true"/>
    </style:style>
    <style:style style:name="Blue_5f_Curve1-backgroundobjects" style:display-name="Blue_Curve1-backgroundobjects" style:family="presentation">
      <style:graphic-properties draw:textarea-horizontal-align="justify" draw:shadow="hidden" draw:shadow-offset-x="0.2cm" draw:shadow-offset-y="0.2cm" draw:shadow-color="#808080"/>
      <style:text-properties fo:color="#ffffff" loext:opacity="100%" style:letter-kerning="true"/>
    </style:style>
    <style:style style:name="Blue_5f_Curve1-notes" style:display-name="Blue_Curve1-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ffffff" style:font-size-asian="20pt" style:font-style-asian="normal" style:font-weight-asian="normal" style:font-size-complex="20pt" style:font-style-complex="normal" style:font-weight-complex="normal" style:text-emphasize="none" style:font-relief="none" style:text-overline-style="none" style:text-overline-color="font-color"/>
    </style:style>
    <style:style style:name="Blue_5f_Curve1-outline1" style:display-name="Blue_Curve1-outline1" style:family="presentation">
      <style:graphic-properties draw:stroke="none" draw:fill="none" draw:auto-grow-height="false" draw:fit-to-size="false" style:shrink-to-fit="false">
        <text:list-style style:name="Blue_5f_Curve1-outline1" style:display-name="Blue_Curve1-outline1">
          <text:list-level-style-bullet text:level="1" text:bullet-char="●">
            <style:list-level-properties text:space-before="0.3cm" text:min-label-width="0.9cm"/>
            <style:text-properties fo:font-family="StarSymbol" fo:color="#77caee" fo:font-size="45%"/>
          </text:list-level-style-bullet>
          <text:list-level-style-bullet text:level="2" text:bullet-char="●">
            <style:list-level-properties text:space-before="1.5cm" text:min-label-width="0.9cm"/>
            <style:text-properties fo:font-family="OpenSymbol" style:font-style-name="Regular" style:font-charset="x-symbol" fo:color="#77caee" fo:font-size="45%"/>
          </text:list-level-style-bullet>
          <text:list-level-style-bullet text:level="3" text:bullet-char="●">
            <style:list-level-properties text:space-before="2.8cm" text:min-label-width="0.8cm"/>
            <style:text-properties fo:font-family="StarSymbol" fo:color="#77caee" fo:font-size="45%"/>
          </text:list-level-style-bullet>
          <text:list-level-style-bullet text:level="4" text:bullet-char="●">
            <style:list-level-properties text:space-before="4.2cm" text:min-label-width="0.6cm"/>
            <style:text-properties fo:font-family="OpenSymbol" style:font-style-name="Regular" style:font-charset="x-symbol" fo:color="#77caee" fo:font-size="45%"/>
          </text:list-level-style-bullet>
          <text:list-level-style-bullet text:level="5" text:bullet-char="●">
            <style:list-level-properties text:space-before="5.4cm" text:min-label-width="0.6cm"/>
            <style:text-properties fo:font-family="StarSymbol" fo:color="#77caee" fo:font-size="45%"/>
          </text:list-level-style-bullet>
          <text:list-level-style-bullet text:level="6" text:bullet-char="●">
            <style:list-level-properties text:space-before="6.6cm" text:min-label-width="0.6cm"/>
            <style:text-properties fo:font-family="StarSymbol" fo:color="#77caee" fo:font-size="45%"/>
          </text:list-level-style-bullet>
          <text:list-level-style-bullet text:level="7" text:bullet-char="●">
            <style:list-level-properties text:space-before="7.8cm" text:min-label-width="0.6cm"/>
            <style:text-properties fo:font-family="StarSymbol" fo:color="#77caee" fo:font-size="45%"/>
          </text:list-level-style-bullet>
          <text:list-level-style-bullet text:level="8" text:bullet-char="●">
            <style:list-level-properties text:space-before="9cm" text:min-label-width="0.6cm"/>
            <style:text-properties fo:font-family="StarSymbol" fo:color="#77caee" fo:font-size="45%"/>
          </text:list-level-style-bullet>
          <text:list-level-style-bullet text:level="9" text:bullet-char="●">
            <style:list-level-properties text:space-before="10.2cm" text:min-label-width="0.6cm"/>
            <style:text-properties fo:font-family="StarSymbol" fo:color="#77cae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374cm" fo:margin-bottom="0cm" fo:text-indent="0cm"/>
      <style:text-properties fo:font-variant="normal" fo:text-transform="none" fo:color="#009bdd" loext:opacity="100%" style:text-outline="false" style:text-line-through-style="none" style:text-line-through-type="none" style:font-name="Liberation Sans" fo:font-family="'Liberation Sans'" style:font-family-generic="roman" style:font-pitch="variable" fo:font-size="24pt" fo:font-style="normal" fo:text-shadow="none" style:text-underline-style="none" fo:font-weight="normal" style:letter-kerning="true" fo:background-color="transparent" style:font-size-asian="24pt" style:font-style-asian="normal" style:font-weight-asian="normal" style:font-size-complex="24pt" style:font-style-complex="normal" style:font-weight-complex="normal" style:text-emphasize="none" style:font-relief="none" style:text-overline-style="none" style:text-overline-color="font-color"/>
    </style:style>
    <style:style style:name="Blue_5f_Curve1-outline2" style:display-name="Blue_Curve1-outline2" style:family="presentation" style:parent-style-name="Blue_5f_Curve1-outline1">
      <style:paragraph-properties fo:margin-left="0cm" fo:margin-right="0cm" fo:margin-top="0.3cm" fo:margin-bottom="0cm" fo:text-indent="0cm"/>
      <style:text-properties fo:font-size="21pt" style:font-size-asian="21pt" style:font-size-complex="21pt"/>
    </style:style>
    <style:style style:name="Blue_5f_Curve1-outline3" style:display-name="Blue_Curve1-outline3" style:family="presentation" style:parent-style-name="Blue_5f_Curve1-outline2">
      <style:paragraph-properties fo:margin-left="0cm" fo:margin-right="0cm" fo:margin-top="0.224cm" fo:margin-bottom="0cm" fo:text-indent="0cm"/>
      <style:text-properties fo:font-size="18pt" style:font-size-asian="18pt" style:font-size-complex="18pt"/>
    </style:style>
    <style:style style:name="Blue_5f_Curve1-outline4" style:display-name="Blue_Curve1-outline4" style:family="presentation" style:parent-style-name="Blue_5f_Curve1-outline3">
      <style:paragraph-properties fo:margin-left="0cm" fo:margin-right="0cm" fo:margin-top="0.149cm" fo:margin-bottom="0cm" fo:text-indent="0cm"/>
      <style:text-properties fo:font-size="15pt" style:font-size-asian="15pt" style:font-size-complex="15pt"/>
    </style:style>
    <style:style style:name="Blue_5f_Curve1-outline5" style:display-name="Blue_Curve1-outline5" style:family="presentation" style:parent-style-name="Blue_5f_Curve1-outline4">
      <style:paragraph-properties fo:margin-left="0cm" fo:margin-right="0cm" fo:margin-top="0.074cm" fo:margin-bottom="0cm" fo:text-indent="0cm"/>
    </style:style>
    <style:style style:name="Blue_5f_Curve1-outline6" style:display-name="Blue_Curve1-outline6" style:family="presentation" style:parent-style-name="Blue_5f_Curve1-outline5"/>
    <style:style style:name="Blue_5f_Curve1-outline7" style:display-name="Blue_Curve1-outline7" style:family="presentation" style:parent-style-name="Blue_5f_Curve1-outline6"/>
    <style:style style:name="Blue_5f_Curve1-outline8" style:display-name="Blue_Curve1-outline8" style:family="presentation" style:parent-style-name="Blue_5f_Curve1-outline7"/>
    <style:style style:name="Blue_5f_Curve1-outline9" style:display-name="Blue_Curve1-outline9" style:family="presentation" style:parent-style-name="Blue_5f_Curve1-outline8"/>
    <style:style style:name="Blue_5f_Curve1-subtitle" style:display-name="Blue_Curve1-subtitle" style:family="presentation">
      <style:graphic-properties draw:stroke="none" draw:fill="none" draw:textarea-vertical-align="middle">
        <text:list-style style:name="Blue_5f_Curve1-subtitle" style:display-name="Blue_Curve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ffffff" style:font-size-asian="32pt" style:font-style-asian="normal" style:font-weight-asian="normal" style:font-size-complex="32pt" style:font-style-complex="normal" style:font-weight-complex="normal" style:text-emphasize="none" style:font-relief="none" style:text-overline-style="none" style:text-overline-color="font-color"/>
    </style:style>
    <style:style style:name="Blue_5f_Curve1-title" style:display-name="Blue_Curve1-title" style:family="presentation">
      <style:graphic-properties draw:stroke="none" draw:fill="none" draw:textarea-vertical-align="middle">
        <text:list-style style:name="Blue_5f_Curve1-title" style:display-name="Blue_Curve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fo:color="#ffffff" loext:opacity="100%" style:text-outline="false" style:text-line-through-style="none" style:text-line-through-type="none" style:font-name="Liberation Sans" fo:font-family="'Liberation Sans'" style:font-family-generic="roman" style:font-pitch="variable" fo:font-size="33pt" fo:font-style="normal" fo:text-shadow="none" style:text-underline-style="none" fo:font-weight="normal" style:letter-kerning="true" fo:background-color="transparent" style:font-size-asian="33pt" style:font-style-asian="normal" style:font-weight-asian="normal" style:font-size-complex="33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1cm"/>
      <presentation:placeholder presentation:object="handout" svg:x="15.414cm" svg:y="1.743cm" svg:width="10.556cm" svg:height="-0.231cm"/>
      <presentation:placeholder presentation:object="handout" svg:x="2.058cm" svg:y="3.612cm" svg:width="10.556cm" svg:height="-0.231cm"/>
      <presentation:placeholder presentation:object="handout" svg:x="15.414cm" svg:y="3.612cm" svg:width="10.556cm" svg:height="-0.231cm"/>
      <presentation:placeholder presentation:object="handout" svg:x="2.058cm" svg:y="5.481cm" svg:width="10.556cm" svg:height="-0.231cm"/>
      <presentation:placeholder presentation:object="handout" svg:x="15.414cm" svg:y="5.481cm" svg:width="10.556cm" svg:height="-0.231cm"/>
    </style:presentation-page-layout>
    <style:presentation-page-layout style:name="AL1T19">
      <presentation:placeholder presentation:object="title" svg:x="2.058cm" svg:y="1.743cm" svg:width="23.912cm" svg:height="3.507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8cm" fo:page-height="15.75cm" style:print-orientation="landscape"/>
    </style:page-layout>
    <style:style style:name="Mdp1" style:family="drawing-page">
      <style:drawing-page-properties draw:background-size="border" draw:fill="none"/>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gr3" style:family="graphic" style:parent-style-name="Accent_20_1">
      <style:graphic-properties draw:opacity="100%" draw:textarea-vertical-align="middle" fo:min-height="2.612cm" fo:min-width="28.001cm"/>
    </style:style>
    <style:style style:name="Mgr4" style:family="graphic" style:parent-style-name="Accent_20_1">
      <style:graphic-properties draw:textarea-vertical-align="middle" fo:min-height="2cm" fo:min-width="27.991cm"/>
    </style:style>
    <style:style style:name="Mgr5" style:family="graphic" style:parent-style-name="Accent_20_1">
      <style:graphic-properties draw:textarea-vertical-align="middle" fo:min-height="1.754cm" fo:min-width="27.991cm"/>
    </style:style>
    <style:style style:name="Mpr1" style:family="presentation" style:parent-style-name="Blue_5f_Curve-backgroundobjects">
      <style:graphic-properties draw:stroke="none" draw:fill="none" draw:fill-color="#ffffff" draw:auto-grow-height="false" fo:min-height="1.449cm"/>
      <style:paragraph-properties style:writing-mode="lr-tb"/>
    </style:style>
    <style:style style:name="Mpr2" style:family="presentation" style:parent-style-name="Blue_5f_Curve-backgroundobjects">
      <style:graphic-properties draw:stroke="none" draw:fill="none" draw:fill-color="#ffffff" draw:auto-grow-height="false" fo:min-height="1.485cm"/>
      <style:paragraph-properties style:writing-mode="lr-tb"/>
    </style:style>
    <style:style style:name="Mpr3" style:family="presentation" style:parent-style-name="Blue_5f_Curve-backgroundobjects">
      <style:graphic-properties draw:stroke="none" draw:fill="none" draw:fill-color="#ffffff" draw:textarea-vertical-align="bottom" draw:auto-grow-height="false" fo:min-height="1.485cm"/>
      <style:paragraph-properties style:writing-mode="lr-tb"/>
    </style:style>
    <style:style style:name="Mpr4" style:family="presentation" style:parent-style-name="Blue_5f_Curve1-backgroundobjects">
      <style:graphic-properties draw:stroke="none" draw:fill="none" draw:fill-color="#ffffff" draw:auto-grow-height="false" fo:min-height="1.449cm"/>
      <style:paragraph-properties style:writing-mode="lr-tb"/>
    </style:style>
    <style:style style:name="Mpr5" style:family="presentation" style:parent-style-name="Blue_5f_Curve1-backgroundobjects">
      <style:graphic-properties draw:stroke="none" draw:fill="none" draw:fill-color="#ffffff" draw:auto-grow-height="false" fo:min-height="1.485cm"/>
      <style:paragraph-properties style:writing-mode="lr-tb"/>
    </style:style>
    <style:style style:name="Mpr6" style:family="presentation" style:parent-style-name="Blue_5f_Curve1-backgroundobjects">
      <style:graphic-properties draw:stroke="none" draw:fill="none" draw:fill-color="#ffffff" draw:textarea-vertical-align="bottom" draw:auto-grow-height="false" fo:min-height="1.485cm"/>
      <style:paragraph-properties style:writing-mode="lr-tb"/>
    </style:style>
    <style:style style:name="MP1" style:family="paragraph">
      <style:paragraph-properties style:writing-mode="lr-tb"/>
      <style:text-properties fo:font-size="14pt" style:font-size-asian="14pt" style:font-size-complex="14pt"/>
    </style:style>
    <style:style style:name="MP2" style:family="paragraph">
      <loext:graphic-properties draw:fill="none" draw:fill-color="#ffffff"/>
      <style:paragraph-properties style:writing-mode="lr-tb"/>
      <style:text-properties fo:font-size="14pt" style:font-size-asian="14pt" style:font-size-complex="14pt"/>
    </style:style>
    <style:style style:name="MP3" style:family="paragraph">
      <style:paragraph-properties fo:text-align="end" style:writing-mode="lr-tb"/>
      <style:text-properties fo:font-size="14pt" style:font-size-asian="14pt" style:font-size-complex="14pt"/>
    </style:style>
    <style:style style:name="MP4" style:family="paragraph">
      <loext:graphic-properties draw:fill="none" draw:fill-color="#ffffff"/>
      <style:paragraph-properties fo:text-align="end" style:writing-mode="lr-tb"/>
      <style:text-properties fo:font-size="14pt" style:font-size-asian="14pt" style:font-size-complex="14pt"/>
    </style:style>
    <style:style style:name="MP5" style:family="paragraph">
      <loext:graphic-properties draw:opacity="100%"/>
      <style:paragraph-properties fo:text-align="center"/>
    </style:style>
    <style:style style:name="MP6" style:family="paragraph">
      <style:paragraph-properties fo:text-align="center"/>
    </style:style>
    <style:style style:name="MP7" style:family="paragraph">
      <loext:graphic-properties draw:fill="none" draw:fill-color="#ffffff"/>
      <style:paragraph-properties fo:text-align="center" style:writing-mode="lr-tb"/>
      <style:text-properties fo:font-size="14pt" style:font-size-asian="14pt" style:font-size-complex="14pt"/>
    </style:style>
    <style:style style:name="MP8" style:family="paragraph">
      <style:paragraph-properties fo:text-align="end"/>
    </style:style>
    <style:style style:name="MP9" style:family="paragraph">
      <style:paragraph-properties fo:text-align="center" style:writing-mode="lr-tb"/>
      <style:text-properties fo:font-size="14pt" style:font-size-asian="14pt" style:font-size-complex="14pt"/>
    </style:style>
    <style:style style:name="MT1" style:family="text">
      <style:text-properties fo:font-size="14pt" style:font-size-asian="14pt" style:font-size-complex="14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&lt;number&gt;</text:page-number>
            </text:span>
          </text:p>
        </draw:text-box>
      </draw:frame>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style:handout-master>
    <style:master-page style:name="Blue_5f_Curve" style:display-name="Blue_Curve" style:page-layout-name="PM1" draw:style-name="Mdp1">
      <draw:custom-shape draw:style-name="Mgr3" draw:text-style-name="MP5" draw:layer="backgroundobjects" svg:width="28cm" svg:height="3.25cm" svg:x="0cm" svg:y="12.5cm">
        <text:p/>
        <draw:enhanced-geometry svg:viewBox="0 0 21600 21600" draw:mirror-horizontal="true" draw:mirror-vertical="true" draw:glue-points="10800 0 0 10800 10800 20320 21600 10800" draw:text-areas="0 0 21600 17360" draw:type="flowchart-document" draw:enhanced-path="M 0 0 L 21600 0 21600 17360 C 13050 17220 13340 20770 5620 21600 2860 21100 1850 20700 0 20120 Z N"/>
      </draw:custom-shape>
      <draw:frame presentation:style-name="Blue_5f_Curve-title" draw:layer="backgroundobjects" svg:width="25cm" svg:height="3cm" svg:x="0cm" svg:y="4.5cm" presentation:class="title" presentation:placeholder="true">
        <draw:text-box/>
      </draw:frame>
      <draw:frame presentation:style-name="Blue_5f_Curve-outline1" draw:layer="backgroundobjects" svg:width="26cm" svg:height="4.5cm" svg:x="1cm" svg:y="8cm" presentation:class="outline" presentation:placeholder="true">
        <draw:text-box/>
      </draw:frame>
      <draw:frame presentation:style-name="Mpr1" draw:text-style-name="MP2" draw:layer="backgroundobjects" svg:width="6.5cm" svg:height="1cm" svg:x="1cm" svg:y="14.5cm">
        <draw:text-box>
          <text:p>
            <text:span text:style-name="MT1">
              <presentation:date-time/>
            </text:span>
          </text:p>
        </draw:text-box>
      </draw:frame>
      <draw:frame presentation:style-name="Mpr1" draw:text-style-name="MP7" draw:layer="backgroundobjects" svg:width="9cm" svg:height="1cm" svg:x="9.5cm" svg:y="14.5cm">
        <draw:text-box>
          <text:p text:style-name="MP6">
            <text:span text:style-name="MT1">
              <presentation:footer/>
            </text:span>
          </text:p>
        </draw:text-box>
      </draw:frame>
      <draw:frame presentation:style-name="Mpr1" draw:text-style-name="MP4" draw:layer="backgroundobjects" svg:width="6.5cm" svg:height="1cm" svg:x="20.5cm" svg:y="14.5cm">
        <draw:text-box>
          <text:p text:style-name="MP8">
            <text:span text:style-name="MT1">
              <text:page-number>&lt;number&gt;</text:page-number>
            </text:span>
          </text:p>
        </draw:text-box>
      </draw:frame>
      <presentation:notes style:page-layout-name="PM0">
        <draw:page-thumbnail presentation:style-name="Blue_5f_Curve-title" draw:layer="backgroundobjects" svg:width="14.848cm" svg:height="11.136cm" svg:x="3.075cm" svg:y="2.257cm" presentation:class="page"/>
        <draw:frame presentation:style-name="Blue_5f_Curve-notes" draw:layer="backgroundobjects" svg:width="16.799cm" svg:height="13.364cm" svg:x="2.1cm" svg:y="14.107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Blue_5f_Curve1" style:display-name="Blue_Curve1" style:page-layout-name="PM1" draw:style-name="Mdp1">
      <office:forms form:automatic-focus="false" form:apply-design-mode="false"/>
      <draw:custom-shape draw:style-name="Mgr4" draw:text-style-name="MP6" draw:layer="backgroundobjects" svg:width="27.991cm" svg:height="2cm" svg:x="0cm" svg:y="0cm">
        <text:p/>
        <draw:enhanced-geometry svg:viewBox="0 0 21600 21600" draw:type="rectangle" draw:enhanced-path="M 0 0 L 21600 0 21600 21600 0 21600 0 0 Z N"/>
      </draw:custom-shape>
      <draw:custom-shape draw:style-name="Mgr5" draw:text-style-name="MP6" draw:layer="backgroundobjects" svg:width="27.991cm" svg:height="1.754cm" svg:x="0.009cm" svg:y="14cm">
        <text:p/>
        <draw:enhanced-geometry svg:viewBox="0 0 21600 21600" draw:type="rectangle" draw:enhanced-path="M 0 0 L 21600 0 21600 21600 0 21600 0 0 Z N"/>
      </draw:custom-shape>
      <draw:frame presentation:style-name="Blue_5f_Curve1-title" draw:layer="backgroundobjects" svg:width="26cm" svg:height="1.328cm" svg:x="1cm" svg:y="0.5cm" presentation:class="title" presentation:placeholder="true">
        <draw:text-box/>
      </draw:frame>
      <draw:frame presentation:style-name="Blue_5f_Curve1-outline1" draw:layer="backgroundobjects" svg:width="26cm" svg:height="10cm" svg:x="1cm" svg:y="3cm" presentation:class="outline" presentation:placeholder="true">
        <draw:text-box/>
      </draw:frame>
      <draw:frame presentation:style-name="Mpr4" draw:text-style-name="MP2" draw:layer="backgroundobjects" svg:width="6.5cm" svg:height="1cm" svg:x="1cm" svg:y="14.5cm" presentation:class="date-time">
        <draw:text-box>
          <text:p text:style-name="MP1">
            <text:span text:style-name="MT1">
              <presentation:date-time/>
            </text:span>
          </text:p>
        </draw:text-box>
      </draw:frame>
      <draw:frame presentation:style-name="Mpr4" draw:text-style-name="MP7" draw:layer="backgroundobjects" svg:width="9cm" svg:height="1cm" svg:x="9.5cm" svg:y="14.5cm" presentation:class="footer">
        <draw:text-box>
          <text:p text:style-name="MP9">
            <text:span text:style-name="MT1">
              <presentation:footer/>
            </text:span>
          </text:p>
        </draw:text-box>
      </draw:frame>
      <draw:frame presentation:style-name="Mpr4" draw:text-style-name="MP4" draw:layer="backgroundobjects" svg:width="6.5cm" svg:height="1cm" svg:x="20.5cm" svg:y="14.5cm" presentation:class="page-number">
        <draw:text-box>
          <text:p text:style-name="MP3">
            <text:span text:style-name="MT1">
              <text:page-number>&lt;number&gt;</text:page-number>
            </text:span>
          </text:p>
        </draw:text-box>
      </draw:frame>
      <presentation:notes style:page-layout-name="PM0">
        <office:forms form:automatic-focus="false" form:apply-design-mode="false"/>
        <draw:page-thumbnail presentation:style-name="Blue_5f_Curve1-title" draw:layer="backgroundobjects" svg:width="14.848cm" svg:height="11.136cm" svg:x="3.075cm" svg:y="2.257cm" presentation:class="page"/>
        <draw:frame presentation:style-name="Blue_5f_Curve1-notes" draw:layer="backgroundobjects" svg:width="16.799cm" svg:height="13.364cm" svg:x="2.1cm" svg:y="14.107cm" presentation:class="notes" presentation:placeholder="true">
          <draw:text-box/>
        </draw:frame>
        <draw:frame presentation:style-name="Mpr5" draw:text-style-name="MP2" draw:layer="backgroundobjects" svg:width="9.113cm" svg:height="1.484cm" svg:x="0cm" svg:y="0cm" presentation:class="header">
          <draw:text-box>
            <text:p text:style-name="MP1">
              <text:span text:style-name="MT1">
                <presentation:header/>
              </text:span>
            </text:p>
          </draw:text-box>
        </draw:frame>
        <draw:frame presentation:style-name="Mpr5" draw:text-style-name="MP4" draw:layer="backgroundobjects" svg:width="9.113cm" svg:height="1.484cm" svg:x="11.886cm" svg:y="0cm" presentation:class="date-time">
          <draw:text-box>
            <text:p text:style-name="MP3">
              <text:span text:style-name="MT1">
                <presentation:date-time/>
              </text:span>
            </text:p>
          </draw:text-box>
        </draw:frame>
        <draw:frame presentation:style-name="Mpr6" draw:text-style-name="MP2" draw:layer="backgroundobjects" svg:width="9.113cm" svg:height="1.484cm" svg:x="0cm" svg:y="28.215cm" presentation:class="footer">
          <draw:text-box>
            <text:p text:style-name="MP1">
              <text:span text:style-name="MT1">
                <presentation:footer/>
              </text:span>
            </text:p>
          </draw:text-box>
        </draw:frame>
        <draw:frame presentation:style-name="Mpr6"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office:master-styles>
</office:document-styles>
</file>