
<file path=META-INF/manifest.xml><?xml version="1.0" encoding="utf-8"?>
<manifest:manifest xmlns:manifest="urn:oasis:names:tc:opendocument:xmlns:manifest:1.0" xmlns:loext="urn:org:documentfoundation:names:experimental:office:xmlns:loext:1.0" manifest:version="1.3">
  <manifest:file-entry manifest:full-path="/" manifest:version="1.3" manifest:media-type="application/vnd.oasis.opendocument.presentation"/>
  <manifest:file-entry manifest:full-path="Configurations2/" manifest:media-type="application/vnd.sun.xml.ui.configuration"/>
  <manifest:file-entry manifest:full-path="styles.xml" manifest:media-type="text/xml"/>
  <manifest:file-entry manifest:full-path="Pictures/10000001000001E1000000F2C22DAE9131BE31F7.png" manifest:media-type="image/png"/>
  <manifest:file-entry manifest:full-path="Pictures/100000010000015A00000102D1E3F8BDE22BFD3B.png" manifest:media-type="image/png"/>
  <manifest:file-entry manifest:full-path="Pictures/10000001000002390000010ED3928E505CA97261.png" manifest:media-type="image/png"/>
  <manifest:file-entry manifest:full-path="Pictures/100000000000033C0000026D9921FDF153E01720.png" manifest:media-type="image/png"/>
  <manifest:file-entry manifest:full-path="Pictures/100000010000015A0000010EE1069FDF49729D41.png" manifest:media-type="image/png"/>
  <manifest:file-entry manifest:full-path="Pictures/1000000100000500000002D00AF8532BD60B988C.png" manifest:media-type="image/png"/>
  <manifest:file-entry manifest:full-path="Pictures/10000000000004220000031AECA4AA3B54894200.png" manifest:media-type="image/png"/>
  <manifest:file-entry manifest:full-path="Pictures/1000000100000500000002D077F3333F44480444.png" manifest:media-type="image/png"/>
  <manifest:file-entry manifest:full-path="content.xml" manifest:media-type="text/xml"/>
  <manifest:file-entry manifest:full-path="settings.xml" manifest:media-type="text/xml"/>
  <manifest:file-entry manifest:full-path="Thumbnails/thumbnail.png" manifest:media-type="image/png"/>
  <manifest:file-entry manifest:full-path="meta.xml" manifest:media-type="text/xml"/>
</manifest:manifest>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Arial" svg:font-family="Arial" style:font-family-generic="roman" style:font-pitch="variable"/>
    <style:font-face style:name="DejaVu Sans" svg:font-family="'DejaVu Sans'" style:font-pitch="variable"/>
    <style:font-face style:name="DejaVu Sans1" svg:font-family="'DejaVu Sans'" style:font-family-generic="system"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mily-generic="system" style:font-pitch="variable"/>
    <style:font-face style:name="Noto Sans" svg:font-family="'Noto Sans'" style:font-family-generic="roman" style:font-pitch="variable"/>
    <style:font-face style:name="Noto Sans CJK SC" svg:font-family="'Noto Sans CJK SC'" style:font-family-generic="system" style:font-pitch="variable"/>
    <style:font-face style:name="Times New Roman" svg:font-family="'Times New Roman'" style:font-family-generic="roman" style:font-pitch="variable"/>
  </office:font-face-decls>
  <office:automatic-styles>
    <style:style style:name="dp1" style:family="drawing-page">
      <style:drawing-page-properties presentation:transition-type="semi-automatic" presentation:transition-speed="fast" presentation:background-visible="true" presentation:background-objects-visible="true" draw:fill="bitmap" draw:fill-color="#ffffff" draw:fill-image-name="Bitmap_20_1" style:repeat="stretch" presentation:display-footer="true" presentation:display-page-number="false" presentation:display-date-time="true"/>
    </style:style>
    <style:style style:name="dp2" style:family="drawing-page">
      <style:drawing-page-properties presentation:display-header="true" presentation:display-footer="true" presentation:display-page-number="false" presentation:display-date-time="true"/>
    </style:style>
    <style:style style:name="dp3" style:family="drawing-page">
      <style:drawing-page-properties presentation:background-visible="true" presentation:background-objects-visible="true" presentation:display-footer="true" presentation:display-page-number="false" presentation:display-date-time="true"/>
    </style:style>
    <style:style style:name="dp4" style:family="drawing-page">
      <style:drawing-page-properties presentation:transition-type="semi-automatic" presentation:transition-speed="fast" presentation:background-visible="true" presentation:background-objects-visible="true" draw:fill="bitmap" draw:fill-color="#ffffff" draw:fill-image-name="Bitmap_20_2" style:repeat="stretch" presentation:display-footer="true" presentation:display-page-number="false" presentation:display-date-time="true"/>
    </style:style>
    <style:style style:name="gr1" style:family="graphic" style:parent-style-name="standard" style:list-style-name="L1">
      <style:graphic-properties draw:stroke="none" draw:fill="none" draw:fill-color="#ffffff" draw:textarea-horizontal-align="justify" draw:textarea-vertical-align="top" draw:auto-grow-height="false" fo:min-height="0.668cm" fo:min-width="9.117cm" fo:padding-top="0.169cm" fo:padding-bottom="0.125cm" fo:padding-left="0.25cm" fo:padding-right="0.25cm" fo:wrap-option="wrap" draw:shadow-color="#808080"/>
      <style:paragraph-properties style:writing-mode="lr-tb"/>
    </style:style>
    <style:style style:name="gr2" style:family="graphic" style:parent-style-name="Object_20_with_20_no_20_fill_20_and_20_no_20_line">
      <style:graphic-properties draw:stroke="none" draw:fill="none" draw:fill-color="#ffffff" draw:textarea-horizontal-align="left" draw:textarea-vertical-align="middle" draw:auto-grow-height="false" fo:padding-top="0.13cm" fo:padding-bottom="0.13cm" fo:padding-left="0.25cm" fo:padding-right="0.25cm" fo:wrap-option="no-wrap" draw:shadow-color="#808080" draw:color-mode="standard" draw:luminance="0%" draw:contrast="0%" draw:gamma="100%" draw:red="0%" draw:green="0%" draw:blue="0%" fo:clip="rect(0cm, 0cm, 0cm, 0cm)" draw:image-opacity="100%" style:mirror="none"/>
    </style:style>
    <style:style style:name="pr1" style:family="presentation" style:parent-style-name="Default-title">
      <style:graphic-properties draw:stroke="none" draw:fill="none" draw:fill-color="#ffffff" draw:textarea-horizontal-align="justify" draw:textarea-vertical-align="middle" draw:auto-grow-height="false" draw:auto-grow-width="false" fo:min-height="3.49cm" fo:min-width="0cm" fo:padding-top="0.109cm" fo:padding-bottom="0cm" fo:padding-left="0cm" fo:padding-right="0cm" fo:wrap-option="wrap" draw:shadow-color="#808080"/>
      <style:paragraph-properties style:writing-mode="lr-tb"/>
    </style:style>
    <style:style style:name="pr2" style:family="presentation" style:parent-style-name="Default-subtitle">
      <style:graphic-properties draw:stroke="none" draw:fill="none" draw:fill-color="#ffffff" draw:textarea-horizontal-align="justify" draw:textarea-vertical-align="middle" draw:auto-grow-height="false" draw:auto-grow-width="false" fo:min-height="7.593cm" fo:min-width="0cm" fo:padding-top="0.059cm" fo:padding-bottom="0cm" fo:padding-left="0cm" fo:padding-right="0cm" fo:wrap-option="wrap" draw:shadow-color="#808080"/>
      <style:paragraph-properties style:writing-mode="lr-tb"/>
    </style:style>
    <style:style style:name="pr3" style:family="presentation" style:parent-style-name="Default-notes">
      <style:graphic-properties draw:stroke="none" draw:fill="none" draw:fill-color="#ffffff" draw:textarea-horizontal-align="justify" draw:textarea-vertical-align="middle" fo:min-height="13.366cm" draw:shadow-color="#808080"/>
      <style:paragraph-properties style:writing-mode="lr-tb"/>
    </style:style>
    <style:style style:name="pr4" style:family="presentation" style:parent-style-name="Title1-title">
      <style:graphic-properties draw:stroke="none" draw:fill="none" draw:fill-color="#ffffff" draw:textarea-horizontal-align="justify" draw:textarea-vertical-align="middle" draw:auto-grow-height="false" draw:auto-grow-width="false" fo:min-height="2.548cm" fo:min-width="0cm" fo:padding-top="0.081cm" fo:padding-bottom="0cm" fo:padding-left="0cm" fo:padding-right="0cm" fo:wrap-option="wrap" draw:shadow-color="#808080"/>
      <style:paragraph-properties style:writing-mode="lr-tb"/>
    </style:style>
    <style:style style:name="pr5" style:family="presentation" style:parent-style-name="Title1-outline1">
      <style:graphic-properties draw:stroke="none" draw:fill="none" draw:fill-color="#ffffff" draw:textarea-horizontal-align="justify" draw:textarea-vertical-align="top" draw:auto-grow-height="false" draw:auto-grow-width="false" draw:fit-to-size="false" style:shrink-to-fit="true" fo:min-height="9.074cm" fo:min-width="0cm" fo:padding-top="0.059cm" fo:padding-bottom="0cm" fo:padding-left="0cm" fo:padding-right="0cm" fo:wrap-option="wrap" draw:shadow-color="#808080"/>
      <style:paragraph-properties style:writing-mode="lr-tb"/>
    </style:style>
    <style:style style:name="pr6" style:family="presentation" style:parent-style-name="Title1-notes">
      <style:graphic-properties draw:stroke="none" draw:fill="none" draw:fill-color="#ffffff" draw:textarea-horizontal-align="justify" draw:textarea-vertical-align="middle" fo:min-height="13.366cm" draw:shadow-color="#808080"/>
      <style:paragraph-properties style:writing-mode="lr-tb"/>
    </style:style>
    <style:style style:name="P1" style:family="paragraph">
      <loext:graphic-properties draw:fill="none" draw:fill-color="#ffffff"/>
      <style:paragraph-properties style:writing-mode="lr-tb" style:font-independent-line-spacing="true"/>
    </style:style>
    <style:style style:name="P2" style:family="paragraph">
      <style:paragraph-properties fo:text-align="start"/>
    </style:style>
    <style:style style:name="P3" style:family="paragraph">
      <style:paragraph-properties fo:text-align="center"/>
    </style:style>
    <style:style style:name="P4" style:family="paragraph">
      <loext:graphic-properties draw:fill="none" draw:fill-color="#ffffff"/>
    </style:style>
    <style:style style:name="P5" style:family="paragraph">
      <style:paragraph-properties fo:margin-left="0cm" fo:margin-right="0cm" fo:margin-top="0.004cm" fo:margin-bottom="0.004cm" fo:line-height="93%" fo:text-indent="0cm" style:punctuation-wrap="simple" style:line-break="strict" style:writing-mode="lr-tb">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P6" style:family="paragraph">
      <style:paragraph-properties fo:margin-left="0cm" fo:margin-right="0cm" fo:margin-top="0.379cm" fo:margin-bottom="0.004cm" fo:line-height="93%" fo:text-indent="0cm" style:punctuation-wrap="simple" style:line-break="strict" style:writing-mode="lr-tb">
        <style:tab-stops>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P7" style:family="paragraph">
      <style:paragraph-properties fo:margin-left="0cm" fo:margin-right="0cm" fo:margin-top="0.004cm" fo:margin-bottom="0.004cm" fo:line-height="93%" fo:text-indent="0cm" style:punctuation-wrap="simple" style:line-break="strict">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P8" style:family="paragraph">
      <loext:graphic-properties draw:fill="none" draw:fill-color="#ffffff"/>
      <style:paragraph-properties fo:margin-left="0cm" fo:margin-right="0cm" fo:margin-top="0.004cm" fo:margin-bottom="0.004cm" fo:line-height="93%"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P9" style:family="paragraph">
      <style:paragraph-properties fo:margin-left="0cm" fo:margin-right="0cm" fo:margin-top="0.379cm" fo:margin-bottom="0.004cm" fo:line-height="93%" fo:text-indent="0cm" style:punctuation-wrap="simple" style:line-break="strict">
        <style:tab-stops>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P10" style:family="paragraph">
      <loext:graphic-properties draw:fill="none" draw:fill-color="#ffffff"/>
      <style:paragraph-properties fo:text-align="center" style:writing-mode="lr-tb"/>
    </style:style>
    <style:style style:name="T1" style:family="text">
      <style:text-properties fo:language="en" fo:country="IN" style:language-asian="en" style:country-asian="IN" style:language-complex="en" style:country-complex="IN"/>
    </style:style>
    <style:style style:name="T2" style:family="text">
      <style:text-properties fo:font-size="24pt" fo:language="en" fo:country="IN" style:font-size-asian="24pt" style:language-asian="en" style:country-asian="IN" style:font-size-complex="24pt" style:language-complex="en" style:country-complex="IN"/>
    </style:style>
    <style:style style:name="T3" style:family="text">
      <style:text-properties fo:color="#000000" loext:opacity="100%" fo:language="en" fo:country="IN" style:language-asian="en" style:country-asian="IN" style:language-complex="en" style:country-complex="IN"/>
    </style:style>
    <text:list-style style:name="L1">
      <text:list-level-style-number text:level="1" style:num-format="">
        <style:list-level-properties/>
        <style:text-properties fo:color="#000000" fo:font-size="100%"/>
      </text:list-level-style-number>
    </text:list-style>
    <text:list-style style:name="L2">
      <text:list-level-style-bullet text:level="1" text:bullet-char="">
        <style:list-level-properties text:space-before="0.3cm" text:min-label-width="0.899cm"/>
        <style:text-properties fo:font-family="Wingdings" style:font-pitch="variable" style:font-charset="x-symbol" fo:color="#000000" fo:font-size="45%"/>
      </text:list-level-style-bullet>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office:automatic-styles>
  <office:body>
    <office:presentation>
      <draw:page draw:name="page1" draw:style-name="dp1" draw:master-page-name="Default" presentation:presentation-page-layout-name="AL1T0">
        <draw:frame presentation:style-name="pr1" draw:text-style-name="P1" draw:layer="layout" svg:width="25.197cm" svg:height="3.598cm" svg:x="1.397cm" svg:y="2.249cm" presentation:class="title" presentation:user-transformed="true">
          <draw:text-box>
            <text:p>Linear Algebra - Project</text:p>
          </draw:text-box>
        </draw:frame>
        <draw:frame presentation:style-name="pr2" draw:text-style-name="P1" draw:layer="layout" svg:width="25.197cm" svg:height="7.651cm" svg:x="1.397cm" svg:y="6.6cm" presentation:class="subtitle" presentation:user-transformed="true">
          <draw:text-box>
            <text:p text:style-name="P2">
              Team 64- Meet Gera 
              <text:s text:c="4"/>
              Yashas S. B. 
              <text:s/>
              Rohan
            </text:p>
            <text:p text:style-name="P2"/>
            <text:p text:style-name="P3">Topic: Investigating the relationship between eigenvalues and graph properties</text:p>
          </draw:text-box>
        </draw:frame>
        <presentation:notes draw:style-name="dp2">
          <draw:page-thumbnail draw:layer="layout" svg:width="19.799cm" svg:height="11.134cm" svg:x="0.6cm" svg:y="2.258cm" draw:page-number="1" presentation:class="page"/>
          <draw:frame presentation:style-name="pr3" draw:text-style-name="P4" draw:layer="layout" svg:width="16.801cm" svg:height="13.366cm" svg:x="2.098cm" svg:y="14.107cm" presentation:class="notes" presentation:placeholder="true">
            <draw:text-box/>
          </draw:frame>
        </presentation:notes>
      </draw:page>
      <draw:page draw:name="page2" draw:style-name="dp1" draw:master-page-name="Default" presentation:presentation-page-layout-name="AL1T0">
        <draw:frame presentation:style-name="pr1" draw:text-style-name="P1" draw:layer="layout" svg:width="25.197cm" svg:height="3.598cm" svg:x="1.397cm" svg:y="2.249cm" presentation:class="title" presentation:user-transformed="true">
          <draw:text-box>
            <text:list text:style-name="L1">
              <text:list-header>
                <text:p text:style-name="P5">
                  <text:span text:style-name="T1">Types of Matrices</text:span>
                </text:p>
              </text:list-header>
            </text:list>
          </draw:text-box>
        </draw:frame>
        <draw:frame presentation:style-name="pr2" draw:text-style-name="P1" draw:layer="layout" svg:width="25.197cm" svg:height="7.651cm" svg:x="1.397cm" svg:y="6.6cm" presentation:class="subtitle" presentation:user-transformed="true">
          <draw:text-box>
            <text:list text:style-name="L1">
              <text:list-header>
                <text:p text:style-name="P5">
                  <text:span text:style-name="T2">Related to this project</text:span>
                </text:p>
              </text:list-header>
            </text:list>
          </draw:text-box>
        </draw:frame>
        <presentation:notes draw:style-name="dp3">
          <draw:page-thumbnail draw:layer="layout" svg:width="19.799cm" svg:height="11.134cm" svg:x="0.6cm" svg:y="2.258cm" draw:page-number="2" presentation:class="page"/>
          <draw:frame presentation:style-name="pr3" draw:text-style-name="P4" draw:layer="layout" svg:width="16.801cm" svg:height="13.366cm" svg:x="2.098cm" svg:y="14.107cm" presentation:class="notes" presentation:placeholder="true">
            <draw:text-box/>
          </draw:frame>
        </presentation:notes>
      </draw:page>
      <draw:page draw:name="page3" draw:style-name="dp4" draw:master-page-name="Title1" presentation:presentation-page-layout-name="AL2T1">
        <draw:frame presentation:style-name="pr4" draw:text-style-name="P1" draw:layer="layout" svg:width="25.197cm" svg:height="2.628cm" svg:x="1.397cm" svg:y="0.626cm" presentation:class="title" presentation:user-transformed="true">
          <draw:text-box>
            <text:list text:style-name="L1">
              <text:list-header>
                <text:p text:style-name="P5">
                  <text:span text:style-name="T3">Adjacency and Affinity Matrix (A)</text:span>
                </text:p>
              </text:list-header>
            </text:list>
          </draw:text-box>
        </draw:frame>
        <draw:frame presentation:style-name="pr5" draw:text-style-name="P1" draw:layer="layout" svg:width="25.197cm" svg:height="9.132cm" svg:x="1.397cm" svg:y="3.687cm" presentation:class="outline" presentation:user-transformed="true">
          <draw:text-box>
            <text:list text:style-name="L2">
              <text:list-item>
                <text:p text:style-name="P6">
                  <text:span text:style-name="T3">The graph (or set of data points) can be represented as an Adjacency Matrix, where the row and column indices represent the nodes, and the entries represent the absence or presence of an edge between the nodes.</text:span>
                </text:p>
              </text:list-item>
            </text:list>
          </draw:text-box>
        </draw:frame>
        <draw:custom-shape draw:style-name="gr1" draw:text-style-name="P8" draw:layer="layout" svg:width="9.617cm" svg:height="0.962cm" svg:x="9.177cm" svg:y="7.386cm">
          <text:list text:style-name="L1">
            <text:list-header>
              <text:p text:style-name="P7">
                <text:span text:style-name="T1">Adjacency and Affinity Matrix (A)</text:span>
              </text:p>
            </text:list-header>
          </text:list>
          <draw:enhanced-geometry svg:viewBox="0 0 21600 21600" draw:type="mso-spt202" draw:enhanced-path="M 0 0 L 21600 0 21600 21600 0 21600 0 0 Z N"/>
        </draw:custom-shape>
        <presentation:notes draw:style-name="dp2">
          <draw:page-thumbnail draw:layer="layout" svg:width="19.799cm" svg:height="11.134cm" svg:x="0.6cm" svg:y="2.258cm" draw:page-number="3" presentation:class="page"/>
          <draw:frame presentation:style-name="pr6" draw:text-style-name="P4" draw:layer="layout" svg:width="16.801cm" svg:height="13.366cm" svg:x="2.098cm" svg:y="14.107cm" presentation:class="notes" presentation:placeholder="true">
            <draw:text-box/>
          </draw:frame>
        </presentation:notes>
      </draw:page>
      <draw:page draw:name="page4" draw:style-name="dp4" draw:master-page-name="Title1" presentation:presentation-page-layout-name="AL2T1">
        <draw:frame presentation:style-name="pr4" draw:text-style-name="P1" draw:layer="layout" svg:width="25.197cm" svg:height="2.628cm" svg:x="1.397cm" svg:y="0.626cm" presentation:class="title" presentation:user-transformed="true">
          <draw:text-box>
            <text:list text:style-name="L1">
              <text:list-header>
                <text:p text:style-name="P7">
                  <text:span text:style-name="T3">Degree Matrix (D)</text:span>
                </text:p>
              </text:list-header>
            </text:list>
          </draw:text-box>
        </draw:frame>
        <draw:frame presentation:style-name="pr5" draw:text-style-name="P1" draw:layer="layout" svg:width="25.197cm" svg:height="9.132cm" svg:x="1.397cm" svg:y="3.687cm" presentation:class="outline" presentation:user-transformed="true">
          <draw:text-box>
            <text:list text:style-name="L2">
              <text:list-item>
                <text:p text:style-name="P9">
                  <text:span text:style-name="T3">A Degree Matrix is a diagonal matrix, where the degree of a node (i.e. values) of the diagonal is given by the number of edges connected to it. We can also obtain the degree of the nodes by taking the sum of each row in the adjacency matrix.</text:span>
                </text:p>
              </text:list-item>
            </text:list>
          </draw:text-box>
        </draw:frame>
        <presentation:notes draw:style-name="dp2">
          <draw:page-thumbnail draw:layer="layout" svg:width="19.799cm" svg:height="11.134cm" svg:x="0.6cm" svg:y="2.258cm" draw:page-number="4" presentation:class="page"/>
          <draw:frame presentation:style-name="pr6" draw:text-style-name="P4" draw:layer="layout" svg:width="16.801cm" svg:height="13.366cm" svg:x="2.098cm" svg:y="14.107cm" presentation:class="notes" presentation:placeholder="true">
            <draw:text-box/>
          </draw:frame>
        </presentation:notes>
      </draw:page>
      <draw:page draw:name="page5" draw:style-name="dp4" draw:master-page-name="Title1" presentation:presentation-page-layout-name="AL2T1">
        <draw:frame presentation:style-name="pr4" draw:text-style-name="P1" draw:layer="layout" svg:width="25.197cm" svg:height="2.628cm" svg:x="1.397cm" svg:y="0.626cm" presentation:class="title" presentation:user-transformed="true">
          <draw:text-box>
            <text:list text:style-name="L1">
              <text:list-header>
                <text:p text:style-name="P7">
                  <text:span text:style-name="T3">Laplacian Matrix (L)</text:span>
                </text:p>
              </text:list-header>
            </text:list>
          </draw:text-box>
        </draw:frame>
        <draw:frame presentation:style-name="pr5" draw:text-style-name="P1" draw:layer="layout" svg:width="25.197cm" svg:height="9.132cm" svg:x="1.397cm" svg:y="3.687cm" presentation:class="outline" presentation:user-transformed="true">
          <draw:text-box>
            <text:list text:style-name="L2">
              <text:list-item>
                <text:p text:style-name="P9">
                  <text:span text:style-name="T3">Laplacian matrix is obtained by subtracting the Adjacency Matrix from the Degree Matrix (i.e.L = D–A).</text:span>
                </text:p>
              </text:list-item>
            </text:list>
          </draw:text-box>
        </draw:frame>
        <presentation:notes draw:style-name="dp2">
          <draw:page-thumbnail draw:layer="layout" svg:width="19.799cm" svg:height="11.134cm" svg:x="0.6cm" svg:y="2.258cm" draw:page-number="5" presentation:class="page"/>
          <draw:frame presentation:style-name="pr6" draw:text-style-name="P4" draw:layer="layout" svg:width="16.801cm" svg:height="13.366cm" svg:x="2.098cm" svg:y="14.107cm" presentation:class="notes" presentation:placeholder="true">
            <draw:text-box/>
          </draw:frame>
        </presentation:notes>
      </draw:page>
      <draw:page draw:name="page6" draw:style-name="dp4" draw:master-page-name="Title1" presentation:presentation-page-layout-name="AL2T1">
        <draw:frame presentation:style-name="pr4" draw:text-style-name="P1" draw:layer="layout" svg:width="25.197cm" svg:height="2.628cm" svg:x="1.397cm" svg:y="0.626cm" presentation:class="title" presentation:user-transformed="true">
          <draw:text-box>
            <text:list text:style-name="L1">
              <text:list-header>
                <text:p text:style-name="P7">
                  <text:span text:style-name="T3">Example</text:span>
                </text:p>
              </text:list-header>
            </text:list>
          </draw:text-box>
        </draw:frame>
        <draw:frame draw:style-name="gr2" draw:text-style-name="P10" draw:layer="layout" svg:width="19.249cm" svg:height="9.132cm" svg:x="4.374cm" svg:y="3.687cm">
          <draw:image xlink:href="Pictures/10000001000002390000010ED3928E505CA97261.png" xlink:type="simple" xlink:show="embed" xlink:actuate="onLoad" draw:mime-type="image/png">
            <text:p/>
          </draw:image>
        </draw:frame>
        <presentation:notes draw:style-name="dp2">
          <draw:page-thumbnail draw:layer="layout" svg:width="19.799cm" svg:height="11.134cm" svg:x="0.6cm" svg:y="2.258cm" draw:page-number="6" presentation:class="page"/>
          <draw:frame presentation:style-name="pr6" draw:text-style-name="P4" draw:layer="layout" svg:width="16.801cm" svg:height="13.366cm" svg:x="2.098cm" svg:y="14.107cm" presentation:class="notes" presentation:placeholder="true">
            <draw:text-box/>
          </draw:frame>
        </presentation:notes>
      </draw:page>
      <draw:page draw:name="page7" draw:style-name="dp4" draw:master-page-name="Title1" presentation:presentation-page-layout-name="AL3T15">
        <draw:frame presentation:style-name="pr4" draw:text-style-name="P1" draw:layer="layout" svg:width="25.197cm" svg:height="2.628cm" svg:x="1.397cm" svg:y="0.626cm" presentation:class="title" presentation:user-transformed="true">
          <draw:text-box>
            <text:list text:style-name="L1">
              <text:list-header>
                <text:p text:style-name="P7">
                  <text:span text:style-name="T3">For the above graph</text:span>
                </text:p>
              </text:list-header>
            </text:list>
          </draw:text-box>
        </draw:frame>
        <draw:frame draw:style-name="gr2" draw:text-style-name="P10" draw:layer="layout" svg:width="5.583cm" svg:height="4.542cm" svg:x="4.758cm" svg:y="3.501cm">
          <draw:image xlink:href="Pictures/100000010000015A0000010EE1069FDF49729D41.png" xlink:type="simple" xlink:show="embed" xlink:actuate="onLoad" draw:mime-type="image/png">
            <text:p/>
          </draw:image>
        </draw:frame>
        <draw:frame draw:style-name="gr2" draw:text-style-name="P10" draw:layer="layout" svg:width="12.299cm" svg:height="6.187cm" svg:x="14.314cm" svg:y="5.159cm">
          <draw:image xlink:href="Pictures/10000001000001E1000000F2C22DAE9131BE31F7.png" xlink:type="simple" xlink:show="embed" xlink:actuate="onLoad" draw:mime-type="image/png">
            <text:p/>
          </draw:image>
        </draw:frame>
        <draw:frame draw:style-name="gr2" draw:text-style-name="P10" draw:layer="layout" svg:width="5.843cm" svg:height="4.357cm" svg:x="4.626cm" svg:y="8.458cm">
          <draw:image xlink:href="Pictures/100000010000015A00000102D1E3F8BDE22BFD3B.png" xlink:type="simple" xlink:show="embed" xlink:actuate="onLoad" draw:mime-type="image/png">
            <text:p/>
          </draw:image>
        </draw:frame>
        <presentation:notes draw:style-name="dp2">
          <draw:page-thumbnail draw:layer="layout" svg:width="19.799cm" svg:height="11.134cm" svg:x="0.6cm" svg:y="2.258cm" draw:page-number="7" presentation:class="page"/>
          <draw:frame presentation:style-name="pr6" draw:text-style-name="P4" draw:layer="layout" svg:width="16.801cm" svg:height="13.366cm" svg:x="2.098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presentation="urn:oasis:names:tc:opendocument:xmlns:presentation:1.0" xmlns:officeooo="http://openoffice.org/2009/office" xmlns:grddl="http://www.w3.org/2003/g/data-view#" xmlns:anim="urn:oasis:names:tc:opendocument:xmlns:animation:1.0" xmlns:meta="urn:oasis:names:tc:opendocument:xmlns:meta:1.0" xmlns:smil="urn:oasis:names:tc:opendocument:xmlns:smil-compatible:1.0" xmlns:dc="http://purl.org/dc/elements/1.1/" xmlns:xlink="http://www.w3.org/1999/xlink" xmlns:ooo="http://openoffice.org/2004/office" xmlns:office="urn:oasis:names:tc:opendocument:xmlns:office:1.0" office:version="1.3">
  <office:meta>
    <dc:title>Blueprint Plans</dc:title>
    <meta:creation-date>2023-06-21T14:21:21.743121241</meta:creation-date>
    <dc:date>2023-06-21T14:25:26.042121923</dc:date>
    <meta:editing-cycles>3</meta:editing-cycles>
    <meta:editing-duration>PT7M29S</meta:editing-duration>
    <meta:document-statistic meta:object-count="89"/>
    <meta:generator>LibreOffice/7.3.7.2$Linux_X86_64 LibreOffice_project/30$Build-2</meta:generator>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3">
  <office:settings>
    <config:config-item-set config:name="ooo:view-settings">
      <config:config-item config:name="VisibleAreaTop" config:type="int">-2504</config:config-item>
      <config:config-item config:name="VisibleAreaLeft" config:type="int">-425</config:config-item>
      <config:config-item config:name="VisibleAreaWidth" config:type="int">28844</config:config-item>
      <config:config-item config:name="VisibleAreaHeight" config:type="int">20765</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0</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-2504</config:config-item>
          <config:config-item config:name="VisibleAreaLeft" config:type="int">-425</config:config-item>
          <config:config-item config:name="VisibleAreaWidth" config:type="int">28845</config:config-item>
          <config:config-item config:name="VisibleAreaHeight" config:type="int">20766</config:config-item>
          <config:config-item config:name="GridCoarseWidth" config:type="int">2000</config:config-item>
          <config:config-item config:name="GridCoarseHeight" config:type="int">2000</config:config-item>
          <config:config-item config:name="GridFineWidth" config:type="int">500</config:config-item>
          <config:config-item config:name="GridFineHeight" config:type="int">500</config:config-item>
          <config:config-item config:name="GridSnapWidthXNumerator" config:type="int">2000</config:config-item>
          <config:config-item config:name="GridSnapWidthXDenominator" config:type="int">4</config:config-item>
          <config:config-item config:name="GridSnapWidthYNumerator" config:type="int">2000</config:config-item>
          <config:config-item config:name="GridSnapWidthYDenominator" config:type="int">4</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1250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
      <config:config-item config:name="PrinterPaperFromSetup" config:type="boolean">false</config:config-item>
      <config:config-item config:name="PrinterSetup" config:type="base64Binary"/>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Arial" svg:font-family="Arial" style:font-family-generic="roman" style:font-pitch="variable"/>
    <style:font-face style:name="DejaVu Sans" svg:font-family="'DejaVu Sans'" style:font-pitch="variable"/>
    <style:font-face style:name="DejaVu Sans1" svg:font-family="'DejaVu Sans'" style:font-family-generic="system"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mily-generic="system" style:font-pitch="variable"/>
    <style:font-face style:name="Noto Sans" svg:font-family="'Noto Sans'" style:font-family-generic="roman" style:font-pitch="variable"/>
    <style:font-face style:name="Noto Sans CJK SC" svg:font-family="'Noto Sans CJK SC'" style:font-family-generic="system" style:font-pitch="variable"/>
    <style:font-face style:name="Times New Roman" svg:font-family="'Times New Roman'" style:font-family-generic="roman" style:font-pitch="variable"/>
  </office:font-face-decls>
  <office:styles>
    <draw:gradient draw:name="Filled" draw:style="linear" draw:start-color="#ffffff" draw:end-color="#cccccc" draw:start-intensity="100%" draw:end-intensity="100%" draw:angle="30deg" draw:border="0%"/>
    <draw:gradient draw:name="Filled_20_Blue" draw:display-name="Filled Blue" draw:style="linear" draw:start-color="#729fcf" draw:end-color="#355269" draw:start-intensity="100%" draw:end-intensity="100%" draw:angle="30deg" draw:border="0%"/>
    <draw:gradient draw:name="Filled_20_Green" draw:display-name="Filled Green" draw:style="linear" draw:start-color="#77bc65" draw:end-color="#127622" draw:start-intensity="100%" draw:end-intensity="100%" draw:angle="30deg" draw:border="0%"/>
    <draw:gradient draw:name="Filled_20_Red" draw:display-name="Filled Red" draw:style="linear" draw:start-color="#ff6d6d" draw:end-color="#c9211e" draw:start-intensity="100%" draw:end-intensity="100%" draw:angle="30deg" draw:border="0%"/>
    <draw:gradient draw:name="Filled_20_Yellow" draw:display-name="Filled Yellow" draw:style="linear" draw:start-color="#ffde59" draw:end-color="#b47804" draw:start-intensity="100%" draw:end-intensity="100%" draw:angle="30deg" draw:border="0%"/>
    <draw:gradient draw:name="Shapes" draw:style="rectangular" draw:cx="50%" draw:cy="50%" draw:start-color="#cccccc" draw:end-color="#ffffff" draw:start-intensity="100%" draw:end-intensity="100%" draw:angle="0deg" draw:border="0%"/>
    <draw:fill-image draw:name="Bitmap_20_1" draw:display-name="Bitmap 1" xlink:href="Pictures/1000000100000500000002D077F3333F44480444.png" xlink:type="simple" xlink:show="embed" xlink:actuate="onLoad"/>
    <draw:fill-image draw:name="Bitmap_20_2" draw:display-name="Bitmap 2" xlink:href="Pictures/1000000100000500000002D00AF8532BD60B988C.png" xlink:type="simple" xlink:show="embed" xlink:actuate="onLoad"/>
    <draw:fill-image draw:name="Bitmap_20_3" draw:display-name="Bitmap 3" xlink:href="Pictures/10000000000004220000031AECA4AA3B54894200.png" xlink:type="simple" xlink:show="embed" xlink:actuate="onLoad"/>
    <draw:fill-image draw:name="Bitmap_20_4" draw:display-name="Bitmap 4" xlink:href="Pictures/100000000000033C0000026D9921FDF153E01720.png" xlink:type="simple" xlink:show="embed" xlink:actuate="onLoad"/>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writing-mode="lr-tb" style:font-independent-line-spacing="false">
        <style:tab-stops/>
      </style:paragraph-properties>
      <style:text-properties style:use-window-font-color="true" loext:opacity="0%" style:font-name="Liberation Serif" fo:font-size="24pt" fo:language="en" fo:country="IN" style:font-name-asian="DejaVu Sans1" style:font-size-asian="24pt" style:language-asian="zh" style:country-asian="CN" style:font-name-complex="DejaVu Sans1"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fo:wrap-option="wrap" draw:shadow="hidden" draw:shadow-offset-x="0.2cm" draw:shadow-offset-y="0.2cm" draw:shadow-color="#808080">
        <text:list-style style:name="standard">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cm" fo:margin-right="0cm" fo:margin-top="0.004cm" fo:margin-bottom="0.004cm" fo:line-height="93%" fo:text-align="center"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ffffff" loext:opacity="100%" style:text-outline="false" style:text-line-through-style="none" style:text-line-through-type="none" style:text-position="0% 100%" style:font-name="Arial" fo:font-family="Arial" style:font-family-generic="roman" style:font-pitch="variable" fo:font-size="18pt" fo:font-style="normal" fo:text-shadow="none" style:text-underline-style="none" fo:font-weight="normal" style:font-name-asian="DejaVu Sans" style:font-family-asian="'DejaVu Sans'" style:font-pitch-asian="variable" style:font-size-asian="18pt" style:font-style-asian="normal" style:font-weight-asian="normal" style:font-name-complex="DejaVu Sans" style:font-family-complex="'DejaVu Sans'"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graphic-properties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1.9000015258789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loext:opacity="100%"/>
    </style:style>
    <style:style style:name="Filled_20_Green" style:display-name="Filled Green" style:family="graphic" style:parent-style-name="Filled">
      <style:graphic-properties draw:fill-gradient-name="Filled_20_Green"/>
      <style:text-properties fo:color="#ffffff" loext:opacity="100%" style:font-name="Liberation Sans"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loext:opacity="100%"/>
    </style:style>
    <style:style style:name="Filled_20_Yellow" style:display-name="Filled Yellow" style:family="graphic" style:parent-style-name="Filled">
      <style:graphic-properties draw:fill-gradient-name="Filled_20_Yellow"/>
      <style:text-properties fo:color="#ffffff" loext:opacity="100%"/>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loext:opacity="100%"/>
    </style:style>
    <style:style style:name="Outlined_20_Green" style:display-name="Outlined Green" style:family="graphic" style:parent-style-name="Outlined">
      <style:graphic-properties svg:stroke-color="#127622"/>
      <style:text-properties fo:color="#127622" loext:opacity="100%"/>
    </style:style>
    <style:style style:name="Outlined_20_Red" style:display-name="Outlined Red" style:family="graphic" style:parent-style-name="Outlined">
      <style:graphic-properties svg:stroke-color="#c9211e"/>
      <style:text-properties fo:color="#c9211e" loext:opacity="100%"/>
    </style:style>
    <style:style style:name="Outlined_20_Yellow" style:display-name="Outlined Yellow" style:family="graphic" style:parent-style-name="Outlined">
      <style:graphic-properties draw:stroke="solid" svg:stroke-color="#b47804"/>
      <style:text-properties fo:color="#b47804" loext:opacity="100%"/>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Default-background" style:family="presentation">
      <style:graphic-properties draw:stroke="none" draw:fill="bitmap" draw:fill-color="#ffffff" draw:fill-image-name="Bitmap_20_1" style:repeat="stretch" draw:textarea-horizontal-align="center" draw:textarea-vertical-align="middle" draw:shadow-color="#808080"/>
      <style:paragraph-properties fo:text-align="center"/>
    </style:style>
    <style:style style:name="Default-backgroundobjects" style:family="presentation">
      <style:graphic-properties draw:textarea-horizontal-align="justify" draw:textarea-vertical-align="top" fo:padding-top="0cm" fo:padding-bottom="0cm" fo:padding-left="0cm" fo:padding-right="0cm" draw:shadow="hidden" draw:shadow-offset-x="0.2cm" draw:shadow-offset-y="0.2cm" draw:shadow-color="#808080">
        <text:list-style style:name="Default-backgroundobjects">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cm" fo:margin-right="0cm" fo:margin-top="0.004cm" fo:margin-bottom="0.004cm" fo:line-height="93%" fo:text-align="center"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color="#ffffff" loext:opacity="100%" style:text-line-through-style="none" style:text-line-through-type="none" style:text-position="0% 100%" style:font-name="Arial" fo:font-family="Arial" style:font-family-generic="roman" style:font-pitch="variable" fo:font-size="18pt" fo:font-style="normal" fo:text-shadow="none" style:text-underline-style="none" fo:font-weight="normal" style:font-name-asian="DejaVu Sans" style:font-family-asian="'DejaVu Sans'" style:font-pitch-asian="variable" style:font-size-asian="18pt" style:font-style-asian="normal" style:font-weight-asian="normal" style:font-name-complex="DejaVu Sans" style:font-family-complex="'DejaVu Sans'" style:font-pitch-complex="variable" style:font-size-complex="18pt" style:font-style-complex="normal" style:font-weight-complex="normal" style:font-relief="none"/>
    </style:style>
    <style:style style:name="Default-notes" style:family="presentation">
      <style:graphic-properties draw:stroke="none" draw:fill="none">
        <text:list-style style:name="Default-notes">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cm" fo:margin-right="0cm" fo:margin-top="0.159cm" fo:margin-bottom="0cm" fo:line-height="100%" fo:text-align="start" fo:text-indent="0cm" style:punctuation-wrap="simple" style:line-break="normal"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Times New Roman" fo:font-family="'Times New Roman'" style:font-family-generic="roman" style:font-pitch="variable" fo:font-size="12pt" fo:font-style="normal" fo:text-shadow="none" style:text-underline-style="none" fo:font-weight="normal" fo:background-color="transparent" style:font-name-asian="Noto Sans CJK SC" style:font-family-asian="'Noto Sans CJK SC'" style:font-family-generic-asian="system" style:font-pitch-asian="variable" style:font-size-asian="12pt" style:font-style-asian="normal" style:font-weight-asian="normal" style:font-name-complex="Lohit Devanagari" style:font-family-complex="'Lohit Devanagari'" style:font-family-generic-complex="system" style:font-pitch-complex="variable" style:font-size-complex="12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draw:textarea-horizontal-align="justify" draw:textarea-vertical-align="top" draw:auto-grow-height="false" draw:fit-to-size="false" style:shrink-to-fit="true" fo:padding-top="0.079cm" fo:padding-bottom="0cm" fo:padding-left="0cm" fo:padding-right="0cm">
        <text:list-style style:name="Default-outline1">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953cm" fo:margin-right="0cm" fo:margin-top="0.503cm" fo:margin-bottom="0.004cm" fo:line-height="93%" fo:text-align="start" fo:text-indent="-0.953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ffffff" loext:opacity="100%" style:text-outline="false" style:text-line-through-style="none" style:text-line-through-type="none" style:text-position="0% 100%" style:font-name="Arial" fo:font-family="Arial" style:font-family-generic="roman" style:font-pitch="variable" fo:font-size="32pt" fo:font-style="normal" fo:text-shadow="none" style:text-underline-style="none" fo:font-weight="normal" fo:background-color="transparent" style:font-name-asian="DejaVu Sans" style:font-family-asian="'DejaVu Sans'" style:font-pitch-asian="variable" style:font-size-asian="32pt" style:font-style-asian="normal" style:font-weight-asian="normal" style:font-name-complex="DejaVu Sans" style:font-family-complex="'DejaVu Sans'" style:font-pitch-complex="variable" style:font-size-complex="32pt" style:font-style-complex="normal" style:font-weight-complex="normal" style:text-emphasize="none" style:font-relief="none" style:text-overline-style="none" style:text-overline-color="font-color"/>
    </style:style>
    <style:style style:name="Default-outline2" style:family="presentation" style:parent-style-name="Default-outline1">
      <style:graphic-properties>
        <text:list-style style:name="Default-outline2">
          <text:list-level-style-bullet text:level="1" text:bullet-char="•">
            <style:list-level-properties text:min-label-width="0.953cm"/>
            <style:text-properties style:font-name="Times New Roman" fo:color="#000000" fo:font-size="100%"/>
          </text:list-level-style-bullet>
          <text:list-level-style-number text:level="2" style:num-format="">
            <style:list-level-properties/>
            <style:text-properties fo:color="#000000" fo:font-size="100%"/>
          </text:list-level-style-number>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2.064cm" fo:margin-right="0cm" fo:margin-top="0.401cm" fo:margin-bottom="0.004cm" fo:line-height="93%" fo:text-align="start" fo:text-indent="-0.794cm" style:punctuation-wrap="simple" style:line-break="strict" style:writing-mode="lr-tb" style:font-independent-line-spacing="true">
        <style:tab-stops>
          <style:tab-stop style:position="0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s>
      </style:paragraph-properties>
      <style:text-properties fo:color="#ffffff" loext:opacity="100%" style:text-line-through-style="none" style:text-line-through-type="none" style:text-position="0% 100%" style:font-name="Arial" fo:font-family="Arial" style:font-family-generic="roman" style:font-pitch="variable" fo:font-size="24pt" fo:font-style="normal" fo:text-shadow="none" style:text-underline-style="none" fo:font-weight="normal" style:font-name-asian="DejaVu Sans" style:font-family-asian="'DejaVu Sans'" style:font-pitch-asian="variable" style:font-size-asian="24pt" style:font-style-asian="normal" style:font-weight-asian="normal" style:font-name-complex="DejaVu Sans" style:font-family-complex="'DejaVu Sans'" style:font-pitch-complex="variable" style:font-size-complex="24pt" style:font-style-complex="normal" style:font-weight-complex="normal" style:font-relief="none"/>
    </style:style>
    <style:style style:name="Default-outline3" style:family="presentation" style:parent-style-name="Default-outline2">
      <style:paragraph-properties fo:margin-left="3.175cm" fo:margin-right="0cm" fo:margin-top="0.304cm" fo:margin-bottom="0.004cm" fo:line-height="93%" fo:text-align="start" fo:text-indent="-0.635cm" style:punctuation-wrap="simple" style:line-break="strict" style:writing-mode="lr-tb" style:font-independent-line-spacing="true">
        <style:tab-stops>
          <style:tab-stop style:position="0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s>
      </style:paragraph-properties>
      <style:text-properties fo:color="#ffffff" loext:opacity="100%" style:text-line-through-style="none" style:text-line-through-type="none" style:text-position="0% 100%" style:font-name="Arial" fo:font-family="Arial" style:font-family-generic="roman" style:font-pitch="variable" fo:font-size="18pt" fo:font-style="normal" fo:text-shadow="none" style:text-underline-style="none" fo:font-weight="normal" style:font-name-asian="DejaVu Sans" style:font-family-asian="'DejaVu Sans'" style:font-pitch-asian="variable" style:font-size-asian="18pt" style:font-style-asian="normal" style:font-weight-asian="normal" style:font-name-complex="DejaVu Sans" style:font-family-complex="'DejaVu Sans'" style:font-pitch-complex="variable" style:font-size-complex="18pt" style:font-style-complex="normal" style:font-weight-complex="normal" style:font-relief="none"/>
    </style:style>
    <style:style style:name="Default-outline4" style:family="presentation" style:parent-style-name="Default-outline3">
      <style:paragraph-properties fo:margin-left="4.445cm" fo:margin-right="0cm" fo:margin-top="0.203cm" fo:margin-bottom="0.004cm" fo:line-height="93%" fo:text-align="start" fo:text-indent="-0.635cm" style:punctuation-wrap="simple" style:line-break="strict" style:writing-mode="lr-tb" style:font-independent-line-spacing="true">
        <style:tab-stops>
          <style:tab-stop style:position="0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s>
      </style:paragraph-properties>
      <style:text-properties fo:color="#ffffff" loext:opacity="100%" style:text-line-through-style="none" style:text-line-through-type="none" style:text-position="0% 100%" style:font-name="Arial" fo:font-family="Arial" style:font-family-generic="roman" style:font-pitch="variable" fo:font-size="15pt" fo:font-style="normal" fo:text-shadow="none" style:text-underline-style="none" fo:font-weight="normal" style:font-name-asian="DejaVu Sans" style:font-family-asian="'DejaVu Sans'" style:font-pitch-asian="variable" style:font-size-asian="15pt" style:font-style-asian="normal" style:font-weight-asian="normal" style:font-name-complex="DejaVu Sans" style:font-family-complex="'DejaVu Sans'" style:font-pitch-complex="variable" style:font-size-complex="15pt" style:font-style-complex="normal" style:font-weight-complex="normal" style:font-relief="none"/>
    </style:style>
    <style:style style:name="Default-outline5" style:family="presentation" style:parent-style-name="Default-outline4">
      <style:paragraph-properties fo:margin-left="5.715cm" fo:margin-right="0cm" fo:margin-top="0.101cm" fo:margin-bottom="0.004cm" fo:line-height="93%" fo:text-align="start" fo:text-indent="-0.635cm" style:punctuation-wrap="simple" style:line-break="strict" style:writing-mode="lr-tb" style:font-independent-line-spacing="true">
        <style:tab-stops>
          <style:tab-stop style:position="0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Default-outline6" style:family="presentation" style:parent-style-name="Default-outline5">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Default-outline7" style:family="presentation" style:parent-style-name="Default-outline6">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Default-outline8" style:family="presentation" style:parent-style-name="Default-outline7">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Default-outline9" style:family="presentation" style:parent-style-name="Default-outline8">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Default-subtitle" style:family="presentation">
      <style:graphic-properties draw:stroke="none" draw:fill="none" draw:textarea-vertical-align="middle">
        <text:list-style style:name="Default-subtitle">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953cm" fo:margin-right="0cm" fo:margin-top="0.004cm" fo:margin-bottom="0.004cm" fo:line-height="93%" fo:text-align="center" fo:text-indent="-0.953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ffffff" loext:opacity="100%" style:text-outline="false" style:text-line-through-style="none" style:text-line-through-type="none" style:text-position="0% 100%" style:font-name="Arial" fo:font-family="Arial" style:font-family-generic="roman" style:font-pitch="variable" fo:font-size="32pt" fo:font-style="normal" fo:text-shadow="none" style:text-underline-style="none" fo:font-weight="normal" fo:background-color="transparent" style:font-name-asian="DejaVu Sans" style:font-family-asian="'DejaVu Sans'" style:font-pitch-asian="variable" style:font-size-asian="32pt" style:font-style-asian="normal" style:font-weight-asian="normal" style:font-name-complex="DejaVu Sans" style:font-family-complex="'DejaVu Sans'"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horizontal-align="justify" draw:textarea-vertical-align="middle" fo:padding-top="0cm" fo:padding-bottom="0cm" fo:padding-left="0cm" fo:padding-right="0cm">
        <text:list-style style:name="Default-title">
          <text:list-level-style-number text:level="1" style:num-format="">
            <style:list-level-properties/>
            <style:text-properties fo:color="#000000" fo:font-size="100%"/>
          </text:list-level-style-number>
        </text:list-style>
      </style:graphic-properties>
      <style:paragraph-properties fo:margin-left="0cm" fo:margin-right="0cm" fo:margin-top="0.004cm" fo:margin-bottom="0.004cm" fo:line-height="93%" fo:text-align="center"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ffffff" loext:opacity="100%" style:text-outline="false" style:text-line-through-style="none" style:text-line-through-type="none" style:text-position="0% 100%" style:font-name="Arial" fo:font-family="Arial" style:font-family-generic="roman" style:font-pitch="variable" fo:font-size="44pt" fo:font-style="normal" fo:text-shadow="none" style:text-underline-style="none" fo:font-weight="normal" fo:background-color="transparent" style:font-name-asian="DejaVu Sans" style:font-family-asian="'DejaVu Sans'" style:font-pitch-asian="variable" style:font-size-asian="44pt" style:font-style-asian="normal" style:font-weight-asian="normal" style:font-name-complex="DejaVu Sans" style:font-family-complex="'DejaVu Sans'" style:font-pitch-complex="variable" style:font-size-complex="44pt" style:font-style-complex="normal" style:font-weight-complex="normal" style:text-emphasize="none" style:font-relief="none" style:text-overline-style="none" style:text-overline-color="font-color"/>
    </style:style>
    <style:style style:name="Title1-background" style:family="presentation">
      <style:graphic-properties draw:stroke="none" draw:fill="bitmap" draw:fill-color="#ffffff" draw:fill-image-name="Bitmap_20_2" style:repeat="stretch" draw:textarea-horizontal-align="center" draw:textarea-vertical-align="middle" draw:shadow-color="#808080"/>
      <style:paragraph-properties fo:text-align="center"/>
    </style:style>
    <style:style style:name="Title1-backgroundobjects" style:family="presentation">
      <style:graphic-properties draw:textarea-horizontal-align="justify" draw:textarea-vertical-align="top" fo:padding-top="0cm" fo:padding-bottom="0cm" fo:padding-left="0cm" fo:padding-right="0cm" draw:shadow="hidden" draw:shadow-offset-x="0.2cm" draw:shadow-offset-y="0.2cm" draw:shadow-color="#808080"/>
      <style:text-properties style:letter-kerning="true"/>
    </style:style>
    <style:style style:name="Title1-notes" style:family="presentation">
      <style:graphic-properties draw:stroke="none" draw:fill="none">
        <text:list-style style:name="Title1-notes">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cm" fo:margin-right="0cm" fo:margin-top="0.159cm" fo:margin-bottom="0cm" fo:line-height="100%" fo:text-align="start" fo:text-indent="0cm" style:punctuation-wrap="simple" style:line-break="normal"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Times New Roman" fo:font-family="'Times New Roman'" style:font-family-generic="roman" style:font-pitch="variable" fo:font-size="1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12pt" style:font-style-asian="normal" style:font-weight-asian="normal" style:font-name-complex="Lohit Devanagari" style:font-family-complex="'Lohit Devanagari'" style:font-family-generic-complex="system" style:font-pitch-complex="variable" style:font-size-complex="12pt" style:font-style-complex="normal" style:font-weight-complex="normal" style:text-emphasize="none" style:font-relief="none" style:text-overline-style="none" style:text-overline-color="font-color"/>
    </style:style>
    <style:style style:name="Title1-outline1" style:family="presentation">
      <style:graphic-properties draw:stroke="none" draw:fill="none" draw:textarea-horizontal-align="justify" draw:textarea-vertical-align="top" draw:auto-grow-height="false" draw:fit-to-size="false" style:shrink-to-fit="true" fo:padding-top="0.059cm" fo:padding-bottom="0cm" fo:padding-left="0cm" fo:padding-right="0cm">
        <text:list-style style:name="Title1-outline1">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953cm" fo:margin-right="0cm" fo:margin-top="0.379cm" fo:margin-bottom="0.004cm" fo:line-height="93%" fo:text-align="start" fo:text-indent="-0.953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Arial" fo:font-family="Arial" style:font-family-generic="roman" style:font-pitch="variable" fo:font-size="24pt" fo:font-style="normal" fo:text-shadow="none" style:text-underline-style="none" fo:font-weight="normal" style:letter-kerning="true" fo:background-color="transparent" style:font-name-asian="DejaVu Sans" style:font-family-asian="'DejaVu Sans'" style:font-pitch-asian="variable" style:font-size-asian="24pt" style:font-style-asian="normal" style:font-weight-asian="normal" style:font-name-complex="DejaVu Sans" style:font-family-complex="'DejaVu Sans'" style:font-pitch-complex="variable" style:font-size-complex="24pt" style:font-style-complex="normal" style:font-weight-complex="normal" style:text-emphasize="none" style:font-relief="none" style:text-overline-style="none" style:text-overline-color="font-color"/>
    </style:style>
    <style:style style:name="Title1-outline2" style:family="presentation" style:parent-style-name="Title1-outline1">
      <style:graphic-properties>
        <text:list-style style:name="Title1-outline2">
          <text:list-level-style-bullet text:level="1" text:bullet-char="•">
            <style:list-level-properties text:min-label-width="0.953cm"/>
            <style:text-properties style:font-name="Times New Roman" fo:color="#000000" fo:font-size="100%"/>
          </text:list-level-style-bullet>
          <text:list-level-style-number text:level="2" style:num-format="">
            <style:list-level-properties/>
            <style:text-properties fo:color="#000000" fo:font-size="100%"/>
          </text:list-level-style-number>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2.064cm" fo:margin-right="0cm" fo:margin-top="0.304cm" fo:margin-bottom="0.004cm" fo:line-height="93%" fo:text-align="start" fo:text-indent="-0.794cm" style:punctuation-wrap="simple" style:line-break="strict" style:writing-mode="lr-tb" style:font-independent-line-spacing="true">
        <style:tab-stops>
          <style:tab-stop style:position="0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s>
      </style:paragraph-properties>
      <style:text-properties fo:color="#000000" loext:opacity="100%" style:text-line-through-style="none" style:text-line-through-type="none" style:text-position="0% 100%" style:font-name="Arial" fo:font-family="Arial" style:font-family-generic="roman" style:font-pitch="variable" fo:font-size="21pt" fo:font-style="normal" fo:text-shadow="none" style:text-underline-style="none" fo:font-weight="normal" style:font-name-asian="DejaVu Sans" style:font-family-asian="'DejaVu Sans'" style:font-pitch-asian="variable" style:font-size-asian="21pt" style:font-style-asian="normal" style:font-weight-asian="normal" style:font-name-complex="DejaVu Sans" style:font-family-complex="'DejaVu Sans'" style:font-pitch-complex="variable" style:font-size-complex="21pt" style:font-style-complex="normal" style:font-weight-complex="normal" style:font-relief="none"/>
    </style:style>
    <style:style style:name="Title1-outline3" style:family="presentation" style:parent-style-name="Title1-outline2">
      <style:paragraph-properties fo:margin-left="3.175cm" fo:margin-right="0cm" fo:margin-top="0.229cm" fo:margin-bottom="0.004cm" fo:line-height="93%" fo:text-align="start" fo:text-indent="-0.635cm" style:punctuation-wrap="simple" style:line-break="strict" style:writing-mode="lr-tb" style:font-independent-line-spacing="true">
        <style:tab-stops>
          <style:tab-stop style:position="0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s>
      </style:paragraph-properties>
      <style:text-properties fo:color="#000000" loext:opacity="100%" style:text-line-through-style="none" style:text-line-through-type="none" style:text-position="0% 100%" style:font-name="Arial" fo:font-family="Arial" style:font-family-generic="roman" style:font-pitch="variable" fo:font-size="18pt" fo:font-style="normal" fo:text-shadow="none" style:text-underline-style="none" fo:font-weight="normal" style:font-name-asian="DejaVu Sans" style:font-family-asian="'DejaVu Sans'" style:font-pitch-asian="variable" style:font-size-asian="18pt" style:font-style-asian="normal" style:font-weight-asian="normal" style:font-name-complex="DejaVu Sans" style:font-family-complex="'DejaVu Sans'" style:font-pitch-complex="variable" style:font-size-complex="18pt" style:font-style-complex="normal" style:font-weight-complex="normal" style:font-relief="none"/>
    </style:style>
    <style:style style:name="Title1-outline4" style:family="presentation" style:parent-style-name="Title1-outline3">
      <style:paragraph-properties fo:margin-left="4.445cm" fo:margin-right="0cm" fo:margin-top="0.154cm" fo:margin-bottom="0.004cm" fo:line-height="93%" fo:text-align="start" fo:text-indent="-0.635cm" style:punctuation-wrap="simple" style:line-break="strict" style:writing-mode="lr-tb" style:font-independent-line-spacing="true">
        <style:tab-stops>
          <style:tab-stop style:position="0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s>
      </style:paragraph-properties>
      <style:text-properties fo:color="#000000" loext:opacity="100%" style:text-line-through-style="none" style:text-line-through-type="none" style:text-position="0% 100%" style:font-name="Arial" fo:font-family="Arial" style:font-family-generic="roman" style:font-pitch="variable" fo:font-size="15pt" fo:font-style="normal" fo:text-shadow="none" style:text-underline-style="none" fo:font-weight="normal" style:font-name-asian="DejaVu Sans" style:font-family-asian="'DejaVu Sans'" style:font-pitch-asian="variable" style:font-size-asian="15pt" style:font-style-asian="normal" style:font-weight-asian="normal" style:font-name-complex="DejaVu Sans" style:font-family-complex="'DejaVu Sans'" style:font-pitch-complex="variable" style:font-size-complex="15pt" style:font-style-complex="normal" style:font-weight-complex="normal" style:font-relief="none"/>
    </style:style>
    <style:style style:name="Title1-outline5" style:family="presentation" style:parent-style-name="Title1-outline4">
      <style:paragraph-properties fo:margin-left="5.715cm" fo:margin-right="0cm" fo:margin-top="0.079cm" fo:margin-bottom="0.004cm" fo:line-height="93%" fo:text-align="start" fo:text-indent="-0.635cm" style:punctuation-wrap="simple" style:line-break="strict" style:writing-mode="lr-tb" style:font-independent-line-spacing="true">
        <style:tab-stops>
          <style:tab-stop style:position="0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1-outline6" style:family="presentation" style:parent-style-name="Title1-outline5">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1-outline7" style:family="presentation" style:parent-style-name="Title1-outline6">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1-outline8" style:family="presentation" style:parent-style-name="Title1-outline7">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1-outline9" style:family="presentation" style:parent-style-name="Title1-outline8">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1-subtitle" style:family="presentation">
      <style:graphic-properties draw:stroke="none" draw:fill="none" draw:textarea-vertical-align="middle">
        <text:list-style style:name="Title1-subtitle">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953cm" fo:margin-right="0cm" fo:margin-top="0.004cm" fo:margin-bottom="0.004cm" fo:line-height="93%" fo:text-align="center" fo:text-indent="-0.953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Arial" fo:font-family="Arial" style:font-family-generic="roman" style:font-pitch="variable" fo:font-size="32pt" fo:font-style="normal" fo:text-shadow="none" style:text-underline-style="none" fo:font-weight="normal" style:letter-kerning="true" fo:background-color="transparent" style:font-name-asian="DejaVu Sans" style:font-family-asian="'DejaVu Sans'" style:font-pitch-asian="variable" style:font-size-asian="32pt" style:font-style-asian="normal" style:font-weight-asian="normal" style:font-name-complex="DejaVu Sans" style:font-family-complex="'DejaVu Sans'" style:font-pitch-complex="variable" style:font-size-complex="32pt" style:font-style-complex="normal" style:font-weight-complex="normal" style:text-emphasize="none" style:font-relief="none" style:text-overline-style="none" style:text-overline-color="font-color"/>
    </style:style>
    <style:style style:name="Title1-title" style:family="presentation">
      <style:graphic-properties draw:stroke="none" draw:fill="none" draw:textarea-horizontal-align="justify" draw:textarea-vertical-align="middle" fo:padding-top="0cm" fo:padding-bottom="0cm" fo:padding-left="0cm" fo:padding-right="0cm">
        <text:list-style style:name="Title1-title">
          <text:list-level-style-number text:level="1" style:num-format="">
            <style:list-level-properties/>
            <style:text-properties fo:color="#000000" fo:font-size="100%"/>
          </text:list-level-style-number>
        </text:list-style>
      </style:graphic-properties>
      <style:paragraph-properties fo:margin-left="0cm" fo:margin-right="0cm" fo:margin-top="0.004cm" fo:margin-bottom="0.004cm" fo:line-height="93%" fo:text-align="center"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Arial" fo:font-family="Arial" style:font-family-generic="roman" style:font-pitch="variable" fo:font-size="33pt" fo:font-style="normal" fo:text-shadow="none" style:text-underline-style="none" fo:font-weight="normal" style:letter-kerning="true" fo:background-color="transparent" style:font-name-asian="DejaVu Sans" style:font-family-asian="'DejaVu Sans'" style:font-pitch-asian="variable" style:font-size-asian="33pt" style:font-style-asian="normal" style:font-weight-asian="normal" style:font-name-complex="DejaVu Sans" style:font-family-complex="'DejaVu Sans'" style:font-pitch-complex="variable" style:font-size-complex="33pt" style:font-style-complex="normal" style:font-weight-complex="normal" style:text-emphasize="none" style:font-relief="none" style:text-overline-style="none" style:text-overline-color="font-color"/>
    </style:style>
    <style:style style:name="Title2-background" style:family="presentation">
      <style:graphic-properties draw:stroke="none" draw:fill="bitmap" draw:fill-color="#ffffff" draw:fill-image-name="Bitmap_20_3" style:repeat="stretch" draw:textarea-horizontal-align="center" draw:textarea-vertical-align="middle" draw:shadow-color="#808080"/>
      <style:paragraph-properties fo:text-align="center"/>
    </style:style>
    <style:style style:name="Title2-backgroundobjects" style:family="presentation">
      <style:graphic-properties draw:textarea-horizontal-align="justify" draw:textarea-vertical-align="top" fo:padding-top="0cm" fo:padding-bottom="0cm" fo:padding-left="0cm" fo:padding-right="0cm" draw:shadow="hidden" draw:shadow-offset-x="0.2cm" draw:shadow-offset-y="0.2cm" draw:shadow-color="#808080"/>
      <style:text-properties style:letter-kerning="true"/>
    </style:style>
    <style:style style:name="Title2-notes" style:family="presentation">
      <style:graphic-properties draw:stroke="none" draw:fill="none">
        <text:list-style style:name="Title2-notes">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cm" fo:margin-right="0cm" fo:margin-top="0.159cm" fo:margin-bottom="0cm" fo:line-height="100%" fo:text-align="start" fo:text-indent="0cm" style:punctuation-wrap="simple" style:line-break="normal"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Times New Roman" fo:font-family="'Times New Roman'" style:font-family-generic="roman" style:font-pitch="variable" fo:font-size="1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12pt" style:font-style-asian="normal" style:font-weight-asian="normal" style:font-name-complex="Lohit Devanagari" style:font-family-complex="'Lohit Devanagari'" style:font-family-generic-complex="system" style:font-pitch-complex="variable" style:font-size-complex="12pt" style:font-style-complex="normal" style:font-weight-complex="normal" style:text-emphasize="none" style:font-relief="none" style:text-overline-style="none" style:text-overline-color="font-color"/>
    </style:style>
    <style:style style:name="Title2-outline1" style:family="presentation">
      <style:graphic-properties draw:stroke="none" draw:fill="none" draw:textarea-horizontal-align="justify" draw:textarea-vertical-align="top" draw:auto-grow-height="false" draw:fit-to-size="false" style:shrink-to-fit="true" fo:padding-top="0.079cm" fo:padding-bottom="0cm" fo:padding-left="0cm" fo:padding-right="0cm">
        <text:list-style style:name="Title2-outline1">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953cm" fo:margin-right="0cm" fo:margin-top="0.503cm" fo:margin-bottom="0.004cm" fo:line-height="93%" fo:text-align="start" fo:text-indent="-0.953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ffffff" loext:opacity="100%" style:text-outline="false" style:text-line-through-style="none" style:text-line-through-type="none" style:text-position="0% 100%" style:font-name="Arial" fo:font-family="Arial" style:font-family-generic="roman" style:font-pitch="variable" fo:font-size="32pt" fo:font-style="normal" fo:text-shadow="none" style:text-underline-style="none" fo:font-weight="normal" style:letter-kerning="true" fo:background-color="transparent" style:font-name-asian="DejaVu Sans" style:font-family-asian="'DejaVu Sans'" style:font-pitch-asian="variable" style:font-size-asian="32pt" style:font-style-asian="normal" style:font-weight-asian="normal" style:font-name-complex="DejaVu Sans" style:font-family-complex="'DejaVu Sans'" style:font-pitch-complex="variable" style:font-size-complex="32pt" style:font-style-complex="normal" style:font-weight-complex="normal" style:text-emphasize="none" style:font-relief="none" style:text-overline-style="none" style:text-overline-color="font-color"/>
    </style:style>
    <style:style style:name="Title2-outline2" style:family="presentation" style:parent-style-name="Title2-outline1">
      <style:graphic-properties>
        <text:list-style style:name="Title2-outline2">
          <text:list-level-style-bullet text:level="1" text:bullet-char="•">
            <style:list-level-properties text:min-label-width="0.953cm"/>
            <style:text-properties style:font-name="Times New Roman" fo:color="#000000" fo:font-size="100%"/>
          </text:list-level-style-bullet>
          <text:list-level-style-number text:level="2" style:num-format="">
            <style:list-level-properties/>
            <style:text-properties fo:color="#000000" fo:font-size="100%"/>
          </text:list-level-style-number>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2.064cm" fo:margin-right="0cm" fo:margin-top="0.401cm" fo:margin-bottom="0.004cm" fo:line-height="93%" fo:text-align="start" fo:text-indent="-0.794cm" style:punctuation-wrap="simple" style:line-break="strict" style:writing-mode="lr-tb" style:font-independent-line-spacing="true">
        <style:tab-stops>
          <style:tab-stop style:position="0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s>
      </style:paragraph-properties>
      <style:text-properties fo:color="#ffffff" loext:opacity="100%" style:text-line-through-style="none" style:text-line-through-type="none" style:text-position="0% 100%" style:font-name="Arial" fo:font-family="Arial" style:font-family-generic="roman" style:font-pitch="variable" fo:font-size="24pt" fo:font-style="normal" fo:text-shadow="none" style:text-underline-style="none" fo:font-weight="normal" style:font-name-asian="DejaVu Sans" style:font-family-asian="'DejaVu Sans'" style:font-pitch-asian="variable" style:font-size-asian="24pt" style:font-style-asian="normal" style:font-weight-asian="normal" style:font-name-complex="DejaVu Sans" style:font-family-complex="'DejaVu Sans'" style:font-pitch-complex="variable" style:font-size-complex="24pt" style:font-style-complex="normal" style:font-weight-complex="normal" style:font-relief="none"/>
    </style:style>
    <style:style style:name="Title2-outline3" style:family="presentation" style:parent-style-name="Title2-outline2">
      <style:paragraph-properties fo:margin-left="3.175cm" fo:margin-right="0cm" fo:margin-top="0.304cm" fo:margin-bottom="0.004cm" fo:line-height="93%" fo:text-align="start" fo:text-indent="-0.635cm" style:punctuation-wrap="simple" style:line-break="strict" style:writing-mode="lr-tb" style:font-independent-line-spacing="true">
        <style:tab-stops>
          <style:tab-stop style:position="0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s>
      </style:paragraph-properties>
      <style:text-properties fo:color="#ffffff" loext:opacity="100%" style:text-line-through-style="none" style:text-line-through-type="none" style:text-position="0% 100%" style:font-name="Arial" fo:font-family="Arial" style:font-family-generic="roman" style:font-pitch="variable" fo:font-size="18pt" fo:font-style="normal" fo:text-shadow="none" style:text-underline-style="none" fo:font-weight="normal" style:font-name-asian="DejaVu Sans" style:font-family-asian="'DejaVu Sans'" style:font-pitch-asian="variable" style:font-size-asian="18pt" style:font-style-asian="normal" style:font-weight-asian="normal" style:font-name-complex="DejaVu Sans" style:font-family-complex="'DejaVu Sans'" style:font-pitch-complex="variable" style:font-size-complex="18pt" style:font-style-complex="normal" style:font-weight-complex="normal" style:font-relief="none"/>
    </style:style>
    <style:style style:name="Title2-outline4" style:family="presentation" style:parent-style-name="Title2-outline3">
      <style:paragraph-properties fo:margin-left="4.445cm" fo:margin-right="0cm" fo:margin-top="0.203cm" fo:margin-bottom="0.004cm" fo:line-height="93%" fo:text-align="start" fo:text-indent="-0.635cm" style:punctuation-wrap="simple" style:line-break="strict" style:writing-mode="lr-tb" style:font-independent-line-spacing="true">
        <style:tab-stops>
          <style:tab-stop style:position="0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s>
      </style:paragraph-properties>
      <style:text-properties fo:color="#ffffff" loext:opacity="100%" style:text-line-through-style="none" style:text-line-through-type="none" style:text-position="0% 100%" style:font-name="Arial" fo:font-family="Arial" style:font-family-generic="roman" style:font-pitch="variable" fo:font-size="15pt" fo:font-style="normal" fo:text-shadow="none" style:text-underline-style="none" fo:font-weight="normal" style:font-name-asian="DejaVu Sans" style:font-family-asian="'DejaVu Sans'" style:font-pitch-asian="variable" style:font-size-asian="15pt" style:font-style-asian="normal" style:font-weight-asian="normal" style:font-name-complex="DejaVu Sans" style:font-family-complex="'DejaVu Sans'" style:font-pitch-complex="variable" style:font-size-complex="15pt" style:font-style-complex="normal" style:font-weight-complex="normal" style:font-relief="none"/>
    </style:style>
    <style:style style:name="Title2-outline5" style:family="presentation" style:parent-style-name="Title2-outline4">
      <style:paragraph-properties fo:margin-left="5.715cm" fo:margin-right="0cm" fo:margin-top="0.101cm" fo:margin-bottom="0.004cm" fo:line-height="93%" fo:text-align="start" fo:text-indent="-0.635cm" style:punctuation-wrap="simple" style:line-break="strict" style:writing-mode="lr-tb" style:font-independent-line-spacing="true">
        <style:tab-stops>
          <style:tab-stop style:position="0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2-outline6" style:family="presentation" style:parent-style-name="Title2-outline5">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2-outline7" style:family="presentation" style:parent-style-name="Title2-outline6">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2-outline8" style:family="presentation" style:parent-style-name="Title2-outline7">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2-outline9" style:family="presentation" style:parent-style-name="Title2-outline8">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ffffff"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2-subtitle" style:family="presentation">
      <style:graphic-properties draw:stroke="none" draw:fill="none" draw:textarea-vertical-align="middle">
        <text:list-style style:name="Title2-subtitle">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953cm" fo:margin-right="0cm" fo:margin-top="0.004cm" fo:margin-bottom="0.004cm" fo:line-height="93%" fo:text-align="center" fo:text-indent="-0.953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ffffff" loext:opacity="100%" style:text-outline="false" style:text-line-through-style="none" style:text-line-through-type="none" style:text-position="0% 100%" style:font-name="Arial" fo:font-family="Arial" style:font-family-generic="roman" style:font-pitch="variable" fo:font-size="32pt" fo:font-style="normal" fo:text-shadow="none" style:text-underline-style="none" fo:font-weight="normal" style:letter-kerning="true" fo:background-color="transparent" style:font-name-asian="DejaVu Sans" style:font-family-asian="'DejaVu Sans'" style:font-pitch-asian="variable" style:font-size-asian="32pt" style:font-style-asian="normal" style:font-weight-asian="normal" style:font-name-complex="DejaVu Sans" style:font-family-complex="'DejaVu Sans'" style:font-pitch-complex="variable" style:font-size-complex="32pt" style:font-style-complex="normal" style:font-weight-complex="normal" style:text-emphasize="none" style:font-relief="none" style:text-overline-style="none" style:text-overline-color="font-color"/>
    </style:style>
    <style:style style:name="Title2-title" style:family="presentation">
      <style:graphic-properties draw:stroke="none" draw:fill="none" draw:textarea-horizontal-align="justify" draw:textarea-vertical-align="middle" fo:padding-top="0cm" fo:padding-bottom="0cm" fo:padding-left="0cm" fo:padding-right="0cm">
        <text:list-style style:name="Title2-title">
          <text:list-level-style-number text:level="1" style:num-format="">
            <style:list-level-properties/>
            <style:text-properties fo:color="#000000" fo:font-size="100%"/>
          </text:list-level-style-number>
        </text:list-style>
      </style:graphic-properties>
      <style:paragraph-properties fo:margin-left="0cm" fo:margin-right="0cm" fo:margin-top="0.004cm" fo:margin-bottom="0.004cm" fo:line-height="93%" fo:text-align="center"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ffffff" loext:opacity="100%" style:text-outline="false" style:text-line-through-style="none" style:text-line-through-type="none" style:text-position="0% 100%" style:font-name="Arial" fo:font-family="Arial" style:font-family-generic="roman" style:font-pitch="variable" fo:font-size="44pt" fo:font-style="normal" fo:text-shadow="none" style:text-underline-style="none" fo:font-weight="normal" style:letter-kerning="true" fo:background-color="transparent" style:font-name-asian="DejaVu Sans" style:font-family-asian="'DejaVu Sans'" style:font-pitch-asian="variable" style:font-size-asian="44pt" style:font-style-asian="normal" style:font-weight-asian="normal" style:font-name-complex="DejaVu Sans" style:font-family-complex="'DejaVu Sans'" style:font-pitch-complex="variable" style:font-size-complex="44pt" style:font-style-complex="normal" style:font-weight-complex="normal" style:text-emphasize="none" style:font-relief="none" style:text-overline-style="none" style:text-overline-color="font-color"/>
    </style:style>
    <style:style style:name="Title3-background" style:family="presentation">
      <style:graphic-properties draw:stroke="none" draw:fill="bitmap" draw:fill-color="#ffffff" draw:fill-image-name="Bitmap_20_4" style:repeat="stretch" draw:textarea-horizontal-align="center" draw:textarea-vertical-align="middle" draw:shadow-color="#808080"/>
      <style:paragraph-properties fo:text-align="center"/>
    </style:style>
    <style:style style:name="Title3-backgroundobjects" style:family="presentation">
      <style:graphic-properties draw:textarea-horizontal-align="justify" draw:textarea-vertical-align="top" fo:padding-top="0cm" fo:padding-bottom="0cm" fo:padding-left="0cm" fo:padding-right="0cm" draw:shadow="hidden" draw:shadow-offset-x="0.2cm" draw:shadow-offset-y="0.2cm" draw:shadow-color="#808080"/>
      <style:text-properties style:letter-kerning="true"/>
    </style:style>
    <style:style style:name="Title3-notes" style:family="presentation">
      <style:graphic-properties draw:stroke="none" draw:fill="none">
        <text:list-style style:name="Title3-notes">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cm" fo:margin-right="0cm" fo:margin-top="0.159cm" fo:margin-bottom="0cm" fo:line-height="100%" fo:text-align="start" fo:text-indent="0cm" style:punctuation-wrap="simple" style:line-break="normal"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Times New Roman" fo:font-family="'Times New Roman'" style:font-family-generic="roman" style:font-pitch="variable" fo:font-size="1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12pt" style:font-style-asian="normal" style:font-weight-asian="normal" style:font-name-complex="Lohit Devanagari" style:font-family-complex="'Lohit Devanagari'" style:font-family-generic-complex="system" style:font-pitch-complex="variable" style:font-size-complex="12pt" style:font-style-complex="normal" style:font-weight-complex="normal" style:text-emphasize="none" style:font-relief="none" style:text-overline-style="none" style:text-overline-color="font-color"/>
    </style:style>
    <style:style style:name="Title3-outline1" style:family="presentation">
      <style:graphic-properties draw:stroke="none" draw:fill="none" draw:textarea-horizontal-align="justify" draw:textarea-vertical-align="top" draw:auto-grow-height="false" draw:fit-to-size="false" style:shrink-to-fit="true" fo:padding-top="0.059cm" fo:padding-bottom="0cm" fo:padding-left="0cm" fo:padding-right="0cm">
        <text:list-style style:name="Title3-outline1">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953cm" fo:margin-right="0cm" fo:margin-top="0.379cm" fo:margin-bottom="0.004cm" fo:line-height="93%" fo:text-align="start" fo:text-indent="-0.953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Arial" fo:font-family="Arial" style:font-family-generic="roman" style:font-pitch="variable" fo:font-size="24pt" fo:font-style="normal" fo:text-shadow="none" style:text-underline-style="none" fo:font-weight="normal" style:letter-kerning="true" fo:background-color="transparent" style:font-name-asian="DejaVu Sans" style:font-family-asian="'DejaVu Sans'" style:font-pitch-asian="variable" style:font-size-asian="24pt" style:font-style-asian="normal" style:font-weight-asian="normal" style:font-name-complex="DejaVu Sans" style:font-family-complex="'DejaVu Sans'" style:font-pitch-complex="variable" style:font-size-complex="24pt" style:font-style-complex="normal" style:font-weight-complex="normal" style:text-emphasize="none" style:font-relief="none" style:text-overline-style="none" style:text-overline-color="font-color"/>
    </style:style>
    <style:style style:name="Title3-outline2" style:family="presentation" style:parent-style-name="Title3-outline1">
      <style:graphic-properties>
        <text:list-style style:name="Title3-outline2">
          <text:list-level-style-bullet text:level="1" text:bullet-char="•">
            <style:list-level-properties text:min-label-width="0.953cm"/>
            <style:text-properties style:font-name="Times New Roman" fo:color="#000000" fo:font-size="100%"/>
          </text:list-level-style-bullet>
          <text:list-level-style-number text:level="2" style:num-format="">
            <style:list-level-properties/>
            <style:text-properties fo:color="#000000" fo:font-size="100%"/>
          </text:list-level-style-number>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2.064cm" fo:margin-right="0cm" fo:margin-top="0.304cm" fo:margin-bottom="0.004cm" fo:line-height="93%" fo:text-align="start" fo:text-indent="-0.794cm" style:punctuation-wrap="simple" style:line-break="strict" style:writing-mode="lr-tb" style:font-independent-line-spacing="true">
        <style:tab-stops>
          <style:tab-stop style:position="0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s>
      </style:paragraph-properties>
      <style:text-properties fo:color="#000000" loext:opacity="100%" style:text-line-through-style="none" style:text-line-through-type="none" style:text-position="0% 100%" style:font-name="Arial" fo:font-family="Arial" style:font-family-generic="roman" style:font-pitch="variable" fo:font-size="21pt" fo:font-style="normal" fo:text-shadow="none" style:text-underline-style="none" fo:font-weight="normal" style:font-name-asian="DejaVu Sans" style:font-family-asian="'DejaVu Sans'" style:font-pitch-asian="variable" style:font-size-asian="21pt" style:font-style-asian="normal" style:font-weight-asian="normal" style:font-name-complex="DejaVu Sans" style:font-family-complex="'DejaVu Sans'" style:font-pitch-complex="variable" style:font-size-complex="21pt" style:font-style-complex="normal" style:font-weight-complex="normal" style:font-relief="none"/>
    </style:style>
    <style:style style:name="Title3-outline3" style:family="presentation" style:parent-style-name="Title3-outline2">
      <style:paragraph-properties fo:margin-left="3.175cm" fo:margin-right="0cm" fo:margin-top="0.229cm" fo:margin-bottom="0.004cm" fo:line-height="93%" fo:text-align="start" fo:text-indent="-0.635cm" style:punctuation-wrap="simple" style:line-break="strict" style:writing-mode="lr-tb" style:font-independent-line-spacing="true">
        <style:tab-stops>
          <style:tab-stop style:position="0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s>
      </style:paragraph-properties>
      <style:text-properties fo:color="#000000" loext:opacity="100%" style:text-line-through-style="none" style:text-line-through-type="none" style:text-position="0% 100%" style:font-name="Arial" fo:font-family="Arial" style:font-family-generic="roman" style:font-pitch="variable" fo:font-size="18pt" fo:font-style="normal" fo:text-shadow="none" style:text-underline-style="none" fo:font-weight="normal" style:font-name-asian="DejaVu Sans" style:font-family-asian="'DejaVu Sans'" style:font-pitch-asian="variable" style:font-size-asian="18pt" style:font-style-asian="normal" style:font-weight-asian="normal" style:font-name-complex="DejaVu Sans" style:font-family-complex="'DejaVu Sans'" style:font-pitch-complex="variable" style:font-size-complex="18pt" style:font-style-complex="normal" style:font-weight-complex="normal" style:font-relief="none"/>
    </style:style>
    <style:style style:name="Title3-outline4" style:family="presentation" style:parent-style-name="Title3-outline3">
      <style:paragraph-properties fo:margin-left="4.445cm" fo:margin-right="0cm" fo:margin-top="0.154cm" fo:margin-bottom="0.004cm" fo:line-height="93%" fo:text-align="start" fo:text-indent="-0.635cm" style:punctuation-wrap="simple" style:line-break="strict" style:writing-mode="lr-tb" style:font-independent-line-spacing="true">
        <style:tab-stops>
          <style:tab-stop style:position="0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s>
      </style:paragraph-properties>
      <style:text-properties fo:color="#000000" loext:opacity="100%" style:text-line-through-style="none" style:text-line-through-type="none" style:text-position="0% 100%" style:font-name="Arial" fo:font-family="Arial" style:font-family-generic="roman" style:font-pitch="variable" fo:font-size="15pt" fo:font-style="normal" fo:text-shadow="none" style:text-underline-style="none" fo:font-weight="normal" style:font-name-asian="DejaVu Sans" style:font-family-asian="'DejaVu Sans'" style:font-pitch-asian="variable" style:font-size-asian="15pt" style:font-style-asian="normal" style:font-weight-asian="normal" style:font-name-complex="DejaVu Sans" style:font-family-complex="'DejaVu Sans'" style:font-pitch-complex="variable" style:font-size-complex="15pt" style:font-style-complex="normal" style:font-weight-complex="normal" style:font-relief="none"/>
    </style:style>
    <style:style style:name="Title3-outline5" style:family="presentation" style:parent-style-name="Title3-outline4">
      <style:paragraph-properties fo:margin-left="5.715cm" fo:margin-right="0cm" fo:margin-top="0.079cm" fo:margin-bottom="0.004cm" fo:line-height="93%" fo:text-align="start" fo:text-indent="-0.635cm" style:punctuation-wrap="simple" style:line-break="strict" style:writing-mode="lr-tb" style:font-independent-line-spacing="true">
        <style:tab-stops>
          <style:tab-stop style:position="0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3-outline6" style:family="presentation" style:parent-style-name="Title3-outline5">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3-outline7" style:family="presentation" style:parent-style-name="Title3-outline6">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3-outline8" style:family="presentation" style:parent-style-name="Title3-outline7">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3-outline9" style:family="presentation" style:parent-style-name="Title3-outline8">
      <style:paragraph-properties fo:margin-left="0cm" fo:margin-right="0cm" fo:margin-top="0.176cm" fo:margin-bottom="0cm" fo:line-height="100%" fo:text-align="start" fo:text-indent="0cm" style:punctuation-wrap="simple" style:line-break="normal" style:writing-mode="lr-tb" style:font-independent-line-spacing="true">
        <style:tab-stops>
          <style:tab-stop style:position="2.54cm"/>
          <style:tab-stop style:position="5.08cm"/>
          <style:tab-stop style:position="7.62cm"/>
          <style:tab-stop style:position="10.16cm"/>
          <style:tab-stop style:position="12.7cm"/>
          <style:tab-stop style:position="15.24cm"/>
          <style:tab-stop style:position="17.78cm"/>
          <style:tab-stop style:position="20.32cm"/>
          <style:tab-stop style:position="22.86cm"/>
          <style:tab-stop style:position="25.4cm"/>
          <style:tab-stop style:position="27.94cm"/>
        </style:tab-stops>
      </style:paragraph-properties>
      <style:text-properties fo:color="#000000" loext:opacity="100%" style:text-line-through-style="none" style:text-line-through-type="none" style:text-position="0% 100%" style:font-name="Arial" fo:font-family="Arial" style:font-family-generic="roman" style:font-pitch="variable" fo:font-size="20pt" fo:font-style="normal" fo:text-shadow="none" style:text-underline-style="none" fo:font-weight="normal" style:font-name-asian="DejaVu Sans" style:font-family-asian="'DejaVu Sans'" style:font-pitch-asian="variable" style:font-size-asian="20pt" style:font-style-asian="normal" style:font-weight-asian="normal" style:font-name-complex="DejaVu Sans" style:font-family-complex="'DejaVu Sans'" style:font-pitch-complex="variable" style:font-size-complex="20pt" style:font-style-complex="normal" style:font-weight-complex="normal" style:font-relief="none"/>
    </style:style>
    <style:style style:name="Title3-subtitle" style:family="presentation">
      <style:graphic-properties draw:stroke="none" draw:fill="none" draw:textarea-vertical-align="middle">
        <text:list-style style:name="Title3-subtitle">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style:graphic-properties>
      <style:paragraph-properties fo:margin-left="0.953cm" fo:margin-right="0cm" fo:margin-top="0.004cm" fo:margin-bottom="0.004cm" fo:line-height="93%" fo:text-align="center" fo:text-indent="-0.953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Arial" fo:font-family="Arial" style:font-family-generic="roman" style:font-pitch="variable" fo:font-size="32pt" fo:font-style="normal" fo:text-shadow="none" style:text-underline-style="none" fo:font-weight="normal" style:letter-kerning="true" fo:background-color="transparent" style:font-name-asian="DejaVu Sans" style:font-family-asian="'DejaVu Sans'" style:font-pitch-asian="variable" style:font-size-asian="32pt" style:font-style-asian="normal" style:font-weight-asian="normal" style:font-name-complex="DejaVu Sans" style:font-family-complex="'DejaVu Sans'" style:font-pitch-complex="variable" style:font-size-complex="32pt" style:font-style-complex="normal" style:font-weight-complex="normal" style:text-emphasize="none" style:font-relief="none" style:text-overline-style="none" style:text-overline-color="font-color"/>
    </style:style>
    <style:style style:name="Title3-title" style:family="presentation">
      <style:graphic-properties draw:stroke="none" draw:fill="none" draw:textarea-horizontal-align="justify" draw:textarea-vertical-align="middle" fo:padding-top="0cm" fo:padding-bottom="0cm" fo:padding-left="0cm" fo:padding-right="0cm">
        <text:list-style style:name="Title3-title">
          <text:list-level-style-number text:level="1" style:num-format="">
            <style:list-level-properties/>
            <style:text-properties fo:color="#000000" fo:font-size="100%"/>
          </text:list-level-style-number>
        </text:list-style>
      </style:graphic-properties>
      <style:paragraph-properties fo:margin-left="0cm" fo:margin-right="0cm" fo:margin-top="0.004cm" fo:margin-bottom="0.004cm" fo:line-height="93%" fo:text-align="center"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s>
      </style:paragraph-properties>
      <style:text-properties fo:font-variant="normal" fo:text-transform="none" fo:color="#000000" loext:opacity="100%" style:text-outline="false" style:text-line-through-style="none" style:text-line-through-type="none" style:text-position="0% 100%" style:font-name="Arial" fo:font-family="Arial" style:font-family-generic="roman" style:font-pitch="variable" fo:font-size="33pt" fo:font-style="normal" fo:text-shadow="none" style:text-underline-style="none" fo:font-weight="normal" style:letter-kerning="true" fo:background-color="transparent" style:font-name-asian="DejaVu Sans" style:font-family-asian="'DejaVu Sans'" style:font-pitch-asian="variable" style:font-size-asian="33pt" style:font-style-asian="normal" style:font-weight-asian="normal" style:font-name-complex="DejaVu Sans" style:font-family-complex="'DejaVu Sans'" style:font-pitch-complex="variable" style:font-size-complex="33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1cm"/>
      <presentation:placeholder presentation:object="handout" svg:x="15.414cm" svg:y="1.743cm" svg:width="10.556cm" svg:height="-0.231cm"/>
      <presentation:placeholder presentation:object="handout" svg:x="2.058cm" svg:y="3.612cm" svg:width="10.556cm" svg:height="-0.231cm"/>
      <presentation:placeholder presentation:object="handout" svg:x="15.414cm" svg:y="3.612cm" svg:width="10.556cm" svg:height="-0.231cm"/>
      <presentation:placeholder presentation:object="handout" svg:x="2.058cm" svg:y="5.481cm" svg:width="10.556cm" svg:height="-0.231cm"/>
      <presentation:placeholder presentation:object="handout" svg:x="15.414cm" svg:y="5.481cm" svg:width="10.556cm" svg:height="-0.231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style:presentation-page-layout style:name="AL3T15">
      <presentation:placeholder presentation:object="title" svg:x="2.058cm" svg:y="1.743cm" svg:width="23.912cm" svg:height="3.507cm"/>
      <presentation:placeholder presentation:object="object" svg:x="2.058cm" svg:y="5.838cm" svg:width="11.67cm" svg:height="6.311cm"/>
      <presentation:placeholder presentation:object="object" svg:x="2.058cm" svg:y="12.748cm" svg:width="11.67cm" svg:height="-0.601cm"/>
      <presentation:placeholder presentation:object="outline" svg:x="14.311cm" svg:y="5.838cm" svg:width="-0.585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8cm" fo:page-height="15.75cm" style:print-orientation="landscape"/>
    </style:page-layout>
    <style:style style:name="Mdp1" style:family="drawing-page">
      <style:drawing-page-properties draw:background-size="border" draw:fill="bitmap" draw:fill-color="#ffffff" draw:fill-image-name="Bitmap_20_1" style:repeat="stretch"/>
    </style:style>
    <style:style style:name="Mdp2" style:family="drawing-page">
      <style:drawing-page-properties draw:background-size="border" draw:fill="bitmap" draw:fill-color="#ffffff" draw:fill-image-name="Bitmap_20_2" style:repeat="stretch"/>
    </style:style>
    <style:style style:name="Mdp3" style:family="drawing-page">
      <style:drawing-page-properties draw:background-size="border" draw:fill="bitmap" draw:fill-color="#ffffff" draw:fill-image-name="Bitmap_20_3" style:repeat="stretch"/>
    </style:style>
    <style:style style:name="Mdp4" style:family="drawing-page">
      <style:drawing-page-properties draw:background-size="border" draw:fill="bitmap" draw:fill-color="#ffffff" draw:fill-image-name="Bitmap_20_4" style:repeat="stretch"/>
    </style:style>
    <style:style style:name="Mdp5"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gr3" style:family="graphic" style:parent-style-name="standard" style:list-style-name="ML1">
      <style:graphic-properties draw:stroke="none" draw:fill="none" draw:fill-color="#ffffff" draw:textarea-horizontal-align="justify" draw:textarea-vertical-align="top" draw:auto-grow-height="false" draw:auto-grow-width="false" fo:min-height="1.081cm" fo:min-width="0cm" fo:padding-top="0cm" fo:padding-bottom="0cm" fo:padding-left="0cm" fo:padding-right="0cm" fo:wrap-option="wrap" draw:shadow-color="#808080"/>
      <style:paragraph-properties style:writing-mode="lr-tb"/>
    </style:style>
    <style:style style:name="Mgr4" style:family="graphic" style:parent-style-name="standard" style:list-style-name="ML1">
      <style:graphic-properties draw:stroke="none" draw:fill="none" draw:fill-color="#ffffff" draw:textarea-horizontal-align="justify" draw:textarea-vertical-align="top" draw:auto-grow-height="false" draw:auto-grow-width="false" fo:min-height="1.081cm" fo:min-width="0cm" fo:padding-top="0cm" fo:padding-bottom="0cm" fo:padding-left="0cm" fo:padding-right="0cm" fo:wrap-option="wrap" draw:shadow-color="#808080"/>
      <style:paragraph-properties style:writing-mode="lr-tb"/>
    </style:style>
    <style:style style:name="Mgr5" style:family="graphic" style:parent-style-name="standard" style:list-style-name="ML1">
      <style:graphic-properties draw:stroke="none" draw:fill="none" draw:fill-color="#ffffff" draw:textarea-horizontal-align="justify" draw:textarea-vertical-align="top" draw:auto-grow-height="false" draw:auto-grow-width="false" fo:min-height="1.081cm" fo:min-width="0cm" fo:padding-top="0cm" fo:padding-bottom="0cm" fo:padding-left="0cm" fo:padding-right="0cm" fo:wrap-option="wrap" draw:shadow-color="#808080"/>
      <style:paragraph-properties style:writing-mode="lr-tb"/>
    </style:style>
    <style:style style:name="Mgr6" style:family="graphic" style:parent-style-name="standard">
      <style:graphic-properties draw:stroke="none" svg:stroke-width="0.026cm" svg:stroke-color="#000000" draw:stroke-linejoin="miter" draw:fill="solid" draw:fill-color="#ffffff" draw:textarea-horizontal-align="center" draw:textarea-vertical-align="middle" draw:shadow-color="#808080" style:protect="position size"/>
    </style:style>
    <style:style style:name="Mgr7" style:family="graphic" style:parent-style-name="standard" style:list-style-name="ML1">
      <style:graphic-properties draw:stroke="none" draw:fill="none" draw:fill-color="#ffffff" draw:textarea-horizontal-align="justify" draw:textarea-vertical-align="top" draw:auto-grow-height="false" draw:auto-grow-width="false" fo:min-height="1.483cm" fo:min-width="0cm" fo:padding-top="0cm" fo:padding-bottom="0cm" fo:padding-left="0cm" fo:padding-right="0cm" fo:wrap-option="wrap" draw:shadow-color="#808080"/>
      <style:paragraph-properties style:writing-mode="lr-tb"/>
    </style:style>
    <style:style style:name="Mgr8" style:family="graphic" style:parent-style-name="standard" style:list-style-name="ML1">
      <style:graphic-properties draw:stroke="none" draw:fill="none" draw:fill-color="#ffffff" draw:textarea-horizontal-align="justify" draw:textarea-vertical-align="top" draw:auto-grow-height="false" draw:auto-grow-width="false" fo:min-height="1.483cm" fo:min-width="0cm" fo:padding-top="0cm" fo:padding-bottom="0cm" fo:padding-left="0cm" fo:padding-right="0cm" fo:wrap-option="wrap" draw:shadow-color="#808080"/>
      <style:paragraph-properties style:writing-mode="lr-tb"/>
    </style:style>
    <style:style style:name="Mgr9" style:family="graphic" style:parent-style-name="standard" style:list-style-name="ML1">
      <style:graphic-properties draw:stroke="none" draw:fill="none" draw:fill-color="#ffffff" draw:textarea-horizontal-align="justify" draw:textarea-vertical-align="bottom" draw:auto-grow-height="false" draw:auto-grow-width="false" fo:min-height="1.483cm" fo:min-width="0cm" fo:padding-top="0cm" fo:padding-bottom="0cm" fo:padding-left="0cm" fo:padding-right="0cm" fo:wrap-option="wrap" draw:shadow-color="#808080"/>
      <style:paragraph-properties style:writing-mode="lr-tb"/>
    </style:style>
    <style:style style:name="Mgr10" style:family="graphic" style:parent-style-name="standard" style:list-style-name="ML1">
      <style:graphic-properties draw:stroke="none" draw:fill="none" draw:fill-color="#ffffff" draw:textarea-horizontal-align="justify" draw:textarea-vertical-align="bottom" draw:auto-grow-height="false" draw:auto-grow-width="false" fo:min-height="1.483cm" fo:min-width="0cm" fo:padding-top="0cm" fo:padding-bottom="0cm" fo:padding-left="0cm" fo:padding-right="0cm" fo:wrap-option="wrap" draw:shadow-color="#808080"/>
      <style:paragraph-properties style:writing-mode="lr-tb"/>
    </style:style>
    <style:style style:name="Mgr11" style:family="graphic" style:parent-style-name="standard" style:list-style-name="ML1">
      <style:graphic-properties draw:stroke="none" draw:fill="none" draw:fill-color="#ffffff" draw:textarea-horizontal-align="justify" draw:textarea-vertical-align="top" draw:auto-grow-height="false" draw:auto-grow-width="false" fo:min-height="1.082cm" fo:min-width="0cm" fo:padding-top="0cm" fo:padding-bottom="0cm" fo:padding-left="0cm" fo:padding-right="0cm" fo:wrap-option="wrap" draw:shadow-color="#808080"/>
      <style:paragraph-properties style:writing-mode="lr-tb"/>
    </style:style>
    <style:style style:name="Mgr12" style:family="graphic" style:parent-style-name="standard" style:list-style-name="ML1">
      <style:graphic-properties draw:stroke="none" draw:fill="none" draw:fill-color="#ffffff" draw:textarea-horizontal-align="justify" draw:textarea-vertical-align="top" draw:auto-grow-height="false" draw:auto-grow-width="false" fo:min-height="1.082cm" fo:min-width="0cm" fo:padding-top="0cm" fo:padding-bottom="0cm" fo:padding-left="0cm" fo:padding-right="0cm" fo:wrap-option="wrap" draw:shadow-color="#808080"/>
      <style:paragraph-properties style:writing-mode="lr-tb"/>
    </style:style>
    <style:style style:name="Mgr13" style:family="graphic" style:parent-style-name="standard" style:list-style-name="ML1">
      <style:graphic-properties draw:stroke="none" draw:fill="none" draw:fill-color="#ffffff" draw:textarea-horizontal-align="justify" draw:textarea-vertical-align="top" draw:auto-grow-height="false" draw:auto-grow-width="false" fo:min-height="1.082cm" fo:min-width="0cm" fo:padding-top="0cm" fo:padding-bottom="0cm" fo:padding-left="0cm" fo:padding-right="0cm" fo:wrap-option="wrap" draw:shadow-color="#808080"/>
      <style:paragraph-properties style:writing-mode="lr-tb"/>
    </style:style>
    <style:style style:name="Mgr14" style:family="graphic" style:parent-style-name="standard" style:list-style-name="ML1">
      <style:graphic-properties draw:stroke="none" draw:fill="none" draw:fill-color="#ffffff" draw:textarea-horizontal-align="justify" draw:textarea-vertical-align="top" draw:auto-grow-height="false" draw:auto-grow-width="false" fo:min-height="1.081cm" fo:min-width="0cm" fo:padding-top="0cm" fo:padding-bottom="0cm" fo:padding-left="0cm" fo:padding-right="0cm" fo:wrap-option="wrap" draw:shadow-color="#808080"/>
      <style:paragraph-properties style:writing-mode="lr-tb"/>
    </style:style>
    <style:style style:name="Mgr15" style:family="graphic" style:parent-style-name="standard" style:list-style-name="ML1">
      <style:graphic-properties draw:stroke="none" draw:fill="none" draw:fill-color="#ffffff" draw:textarea-horizontal-align="justify" draw:textarea-vertical-align="top" draw:auto-grow-height="false" draw:auto-grow-width="false" fo:min-height="1.081cm" fo:min-width="0cm" fo:padding-top="0cm" fo:padding-bottom="0cm" fo:padding-left="0cm" fo:padding-right="0cm" fo:wrap-option="wrap" draw:shadow-color="#808080"/>
      <style:paragraph-properties style:writing-mode="lr-tb"/>
    </style:style>
    <style:style style:name="Mgr16" style:family="graphic" style:parent-style-name="standard" style:list-style-name="ML1">
      <style:graphic-properties draw:stroke="none" draw:fill="none" draw:fill-color="#ffffff" draw:textarea-horizontal-align="justify" draw:textarea-vertical-align="top" draw:auto-grow-height="false" draw:auto-grow-width="false" fo:min-height="1.081cm" fo:min-width="0cm" fo:padding-top="0cm" fo:padding-bottom="0cm" fo:padding-left="0cm" fo:padding-right="0cm" fo:wrap-option="wrap" draw:shadow-color="#808080"/>
      <style:paragraph-properties style:writing-mode="lr-tb"/>
    </style:style>
    <style:style style:name="Mgr17" style:family="graphic" style:parent-style-name="standard" style:list-style-name="ML1">
      <style:graphic-properties draw:stroke="none" draw:fill="none" draw:fill-color="#ffffff" draw:textarea-horizontal-align="justify" draw:textarea-vertical-align="top" draw:auto-grow-height="false" draw:auto-grow-width="false" fo:min-height="1.082cm" fo:min-width="0cm" fo:padding-top="0cm" fo:padding-bottom="0cm" fo:padding-left="0cm" fo:padding-right="0cm" fo:wrap-option="wrap" draw:shadow-color="#808080"/>
      <style:paragraph-properties style:writing-mode="lr-tb"/>
    </style:style>
    <style:style style:name="Mgr18" style:family="graphic" style:parent-style-name="standard" style:list-style-name="ML1">
      <style:graphic-properties draw:stroke="none" draw:fill="none" draw:fill-color="#ffffff" draw:textarea-horizontal-align="justify" draw:textarea-vertical-align="top" draw:auto-grow-height="false" draw:auto-grow-width="false" fo:min-height="1.082cm" fo:min-width="0cm" fo:padding-top="0cm" fo:padding-bottom="0cm" fo:padding-left="0cm" fo:padding-right="0cm" fo:wrap-option="wrap" draw:shadow-color="#808080"/>
      <style:paragraph-properties style:writing-mode="lr-tb"/>
    </style:style>
    <style:style style:name="Mgr19" style:family="graphic" style:parent-style-name="standard" style:list-style-name="ML1">
      <style:graphic-properties draw:stroke="none" draw:fill="none" draw:fill-color="#ffffff" draw:textarea-horizontal-align="justify" draw:textarea-vertical-align="top" draw:auto-grow-height="false" draw:auto-grow-width="false" fo:min-height="1.082cm" fo:min-width="0cm" fo:padding-top="0cm" fo:padding-bottom="0cm" fo:padding-left="0cm" fo:padding-right="0cm" fo:wrap-option="wrap" draw:shadow-color="#808080"/>
      <style:paragraph-properties style:writing-mode="lr-tb"/>
    </style:style>
    <style:style style:name="Mpr1" style:family="presentation" style:parent-style-name="Title1-backgroundobjects" style:list-style-name="ML1">
      <style:graphic-properties draw:stroke="none" draw:fill="none" draw:fill-color="#ffffff" draw:textarea-horizontal-align="justify" draw:textarea-vertical-align="top" draw:auto-grow-height="false" draw:auto-grow-width="false" fo:min-height="1.483cm" fo:min-width="0cm" fo:padding-top="0cm" fo:padding-bottom="0cm" fo:padding-left="0cm" fo:padding-right="0cm" fo:wrap-option="wrap" draw:shadow-color="#808080"/>
      <style:paragraph-properties style:writing-mode="lr-tb"/>
    </style:style>
    <style:style style:name="Mpr2" style:family="presentation" style:parent-style-name="Title1-backgroundobjects" style:list-style-name="ML1">
      <style:graphic-properties draw:stroke="none" draw:fill="none" draw:fill-color="#ffffff" draw:textarea-horizontal-align="justify" draw:textarea-vertical-align="top" draw:auto-grow-height="false" draw:auto-grow-width="false" fo:min-height="1.483cm" fo:min-width="0cm" fo:padding-top="0cm" fo:padding-bottom="0cm" fo:padding-left="0cm" fo:padding-right="0cm" fo:wrap-option="wrap" draw:shadow-color="#808080"/>
      <style:paragraph-properties style:writing-mode="lr-tb"/>
    </style:style>
    <style:style style:name="Mpr3" style:family="presentation" style:parent-style-name="Title1-backgroundobjects" style:list-style-name="ML1">
      <style:graphic-properties draw:stroke="none" draw:fill="none" draw:fill-color="#ffffff" draw:textarea-horizontal-align="justify" draw:textarea-vertical-align="bottom" draw:auto-grow-height="false" draw:auto-grow-width="false" fo:min-height="1.483cm" fo:min-width="0cm" fo:padding-top="0cm" fo:padding-bottom="0cm" fo:padding-left="0cm" fo:padding-right="0cm" fo:wrap-option="wrap" draw:shadow-color="#808080"/>
      <style:paragraph-properties style:writing-mode="lr-tb"/>
    </style:style>
    <style:style style:name="Mpr4" style:family="presentation" style:parent-style-name="Title1-backgroundobjects" style:list-style-name="ML1">
      <style:graphic-properties draw:stroke="none" draw:fill="none" draw:fill-color="#ffffff" draw:textarea-horizontal-align="justify" draw:textarea-vertical-align="bottom" draw:auto-grow-height="false" draw:auto-grow-width="false" fo:min-height="1.483cm" fo:min-width="0cm" fo:padding-top="0cm" fo:padding-bottom="0cm" fo:padding-left="0cm" fo:padding-right="0cm" fo:wrap-option="wrap" draw:shadow-color="#808080"/>
      <style:paragraph-properties style:writing-mode="lr-tb"/>
    </style:style>
    <style:style style:name="Mpr5" style:family="presentation" style:parent-style-name="Title2-backgroundobjects" style:list-style-name="ML1">
      <style:graphic-properties draw:stroke="none" draw:fill="none" draw:fill-color="#ffffff" draw:textarea-horizontal-align="justify" draw:textarea-vertical-align="top" draw:auto-grow-height="false" draw:auto-grow-width="false" fo:min-height="1.483cm" fo:min-width="0cm" fo:padding-top="0cm" fo:padding-bottom="0cm" fo:padding-left="0cm" fo:padding-right="0cm" fo:wrap-option="wrap" draw:shadow-color="#808080"/>
      <style:paragraph-properties style:writing-mode="lr-tb"/>
    </style:style>
    <style:style style:name="Mpr6" style:family="presentation" style:parent-style-name="Title2-backgroundobjects" style:list-style-name="ML1">
      <style:graphic-properties draw:stroke="none" draw:fill="none" draw:fill-color="#ffffff" draw:textarea-horizontal-align="justify" draw:textarea-vertical-align="top" draw:auto-grow-height="false" draw:auto-grow-width="false" fo:min-height="1.483cm" fo:min-width="0cm" fo:padding-top="0cm" fo:padding-bottom="0cm" fo:padding-left="0cm" fo:padding-right="0cm" fo:wrap-option="wrap" draw:shadow-color="#808080"/>
      <style:paragraph-properties style:writing-mode="lr-tb"/>
    </style:style>
    <style:style style:name="Mpr7" style:family="presentation" style:parent-style-name="Title2-backgroundobjects" style:list-style-name="ML1">
      <style:graphic-properties draw:stroke="none" draw:fill="none" draw:fill-color="#ffffff" draw:textarea-horizontal-align="justify" draw:textarea-vertical-align="bottom" draw:auto-grow-height="false" draw:auto-grow-width="false" fo:min-height="1.483cm" fo:min-width="0cm" fo:padding-top="0cm" fo:padding-bottom="0cm" fo:padding-left="0cm" fo:padding-right="0cm" fo:wrap-option="wrap" draw:shadow-color="#808080"/>
      <style:paragraph-properties style:writing-mode="lr-tb"/>
    </style:style>
    <style:style style:name="Mpr8" style:family="presentation" style:parent-style-name="Title2-backgroundobjects" style:list-style-name="ML1">
      <style:graphic-properties draw:stroke="none" draw:fill="none" draw:fill-color="#ffffff" draw:textarea-horizontal-align="justify" draw:textarea-vertical-align="bottom" draw:auto-grow-height="false" draw:auto-grow-width="false" fo:min-height="1.483cm" fo:min-width="0cm" fo:padding-top="0cm" fo:padding-bottom="0cm" fo:padding-left="0cm" fo:padding-right="0cm" fo:wrap-option="wrap" draw:shadow-color="#808080"/>
      <style:paragraph-properties style:writing-mode="lr-tb"/>
    </style:style>
    <style:style style:name="Mpr9" style:family="presentation" style:parent-style-name="Title3-backgroundobjects" style:list-style-name="ML1">
      <style:graphic-properties draw:stroke="none" draw:fill="none" draw:fill-color="#ffffff" draw:textarea-horizontal-align="justify" draw:textarea-vertical-align="top" draw:auto-grow-height="false" draw:auto-grow-width="false" fo:min-height="1.483cm" fo:min-width="0cm" fo:padding-top="0cm" fo:padding-bottom="0cm" fo:padding-left="0cm" fo:padding-right="0cm" fo:wrap-option="wrap" draw:shadow-color="#808080"/>
      <style:paragraph-properties style:writing-mode="lr-tb"/>
    </style:style>
    <style:style style:name="Mpr10" style:family="presentation" style:parent-style-name="Title3-backgroundobjects" style:list-style-name="ML1">
      <style:graphic-properties draw:stroke="none" draw:fill="none" draw:fill-color="#ffffff" draw:textarea-horizontal-align="justify" draw:textarea-vertical-align="top" draw:auto-grow-height="false" draw:auto-grow-width="false" fo:min-height="1.483cm" fo:min-width="0cm" fo:padding-top="0cm" fo:padding-bottom="0cm" fo:padding-left="0cm" fo:padding-right="0cm" fo:wrap-option="wrap" draw:shadow-color="#808080"/>
      <style:paragraph-properties style:writing-mode="lr-tb"/>
    </style:style>
    <style:style style:name="Mpr11" style:family="presentation" style:parent-style-name="Title3-backgroundobjects" style:list-style-name="ML1">
      <style:graphic-properties draw:stroke="none" draw:fill="none" draw:fill-color="#ffffff" draw:textarea-horizontal-align="justify" draw:textarea-vertical-align="bottom" draw:auto-grow-height="false" draw:auto-grow-width="false" fo:min-height="1.483cm" fo:min-width="0cm" fo:padding-top="0cm" fo:padding-bottom="0cm" fo:padding-left="0cm" fo:padding-right="0cm" fo:wrap-option="wrap" draw:shadow-color="#808080"/>
      <style:paragraph-properties style:writing-mode="lr-tb"/>
    </style:style>
    <style:style style:name="Mpr12" style:family="presentation" style:parent-style-name="Title3-backgroundobjects" style:list-style-name="ML1">
      <style:graphic-properties draw:stroke="none" draw:fill="none" draw:fill-color="#ffffff" draw:textarea-horizontal-align="justify" draw:textarea-vertical-align="bottom" draw:auto-grow-height="false" draw:auto-grow-width="false" fo:min-height="1.483cm" fo:min-width="0cm" fo:padding-top="0cm" fo:padding-bottom="0cm" fo:padding-left="0cm" fo:padding-right="0cm" fo:wrap-option="wrap" draw:shadow-color="#808080"/>
      <style:paragraph-properties style:writing-mode="lr-tb"/>
    </style:style>
    <style:style style:name="MP1" style:family="paragraph">
      <style:text-properties fo:font-size="14pt" style:font-size-asian="14pt" style:font-size-complex="14pt"/>
    </style:style>
    <style:style style:name="MP2" style:family="paragraph">
      <loext:graphic-properties draw:fill="none" draw:fill-color="#ffffff"/>
      <style:text-properties fo:font-size="14pt" style:font-size-asian="14pt" style:font-size-complex="14pt"/>
    </style:style>
    <style:style style:name="MP3" style:family="paragraph">
      <style:paragraph-properties fo:text-align="end"/>
      <style:text-properties fo:font-size="14pt" style:font-size-asian="14pt" style:font-size-complex="14pt"/>
    </style:style>
    <style:style style:name="MP4" style:family="paragraph">
      <loext:graphic-properties draw:fill="none" draw:fill-color="#ffffff"/>
      <style:paragraph-properties fo:text-align="end"/>
      <style:text-properties fo:font-size="14pt" style:font-size-asian="14pt" style:font-size-complex="14pt"/>
    </style:style>
    <style:style style:name="MP5" style:family="paragraph">
      <style:paragraph-properties fo:margin-left="0cm" fo:margin-right="0cm" fo:margin-top="0.004cm" fo:margin-bottom="0.004cm" fo:line-height="93%" fo:text-align="start" fo:text-indent="0cm" style:punctuation-wrap="simple" style:line-break="strict" style:writing-mode="lr-tb">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MP6" style:family="paragraph">
      <loext:graphic-properties draw:fill="none" draw:fill-color="#ffffff"/>
      <style:paragraph-properties fo:margin-left="0cm" fo:margin-right="0cm" fo:margin-top="0.004cm" fo:margin-bottom="0.004cm" fo:line-height="93%" fo:text-align="start"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MP7" style:family="paragraph">
      <style:paragraph-properties fo:margin-left="0cm" fo:margin-right="0cm" fo:margin-top="0.004cm" fo:margin-bottom="0.004cm" fo:line-height="93%" fo:text-indent="0cm" style:punctuation-wrap="simple" style:line-break="strict" style:writing-mode="lr-tb">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MP8" style:family="paragraph">
      <loext:graphic-properties draw:fill="none" draw:fill-color="#ffffff"/>
      <style:paragraph-properties fo:margin-left="0cm" fo:margin-right="0cm" fo:margin-top="0.004cm" fo:margin-bottom="0.004cm" fo:line-height="93%"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MP9" style:family="paragraph">
      <style:paragraph-properties fo:margin-left="0cm" fo:margin-right="0cm" fo:margin-top="0.004cm" fo:margin-bottom="0.004cm" fo:line-height="93%" fo:text-align="end" fo:text-indent="0cm" style:punctuation-wrap="simple" style:line-break="strict" style:writing-mode="lr-tb">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MP10" style:family="paragraph">
      <loext:graphic-properties draw:fill="none" draw:fill-color="#ffffff"/>
      <style:paragraph-properties fo:margin-left="0cm" fo:margin-right="0cm" fo:margin-top="0.004cm" fo:margin-bottom="0.004cm" fo:line-height="93%" fo:text-align="end" fo:text-indent="0cm" style:punctuation-wrap="simple" style:line-break="strict" style:writing-mode="lr-tb" style:font-independent-line-spacing="true">
        <style:tab-stops>
          <style:tab-stop style:position="0cm"/>
          <style:tab-stop style:position="1.248cm"/>
          <style:tab-stop style:position="2.496cm"/>
          <style:tab-stop style:position="3.744cm"/>
          <style:tab-stop style:position="4.992cm"/>
          <style:tab-stop style:position="6.24cm"/>
          <style:tab-stop style:position="7.488cm"/>
          <style:tab-stop style:position="8.736cm"/>
          <style:tab-stop style:position="9.984cm"/>
          <style:tab-stop style:position="11.232cm"/>
          <style:tab-stop style:position="12.48cm"/>
          <style:tab-stop style:position="13.727cm"/>
          <style:tab-stop style:position="14.975cm"/>
          <style:tab-stop style:position="16.223cm"/>
          <style:tab-stop style:position="17.471cm"/>
          <style:tab-stop style:position="18.719cm"/>
          <style:tab-stop style:position="19.967cm"/>
          <style:tab-stop style:position="21.215cm"/>
          <style:tab-stop style:position="22.463cm"/>
          <style:tab-stop style:position="23.711cm"/>
          <style:tab-stop style:position="24.959cm"/>
          <style:tab-stop style:position="26.207cm"/>
          <style:tab-stop style:position="27.455cm"/>
          <style:tab-stop style:position="28.703cm"/>
          <style:tab-stop style:position="29.951cm"/>
        </style:tab-stops>
      </style:paragraph-properties>
    </style:style>
    <style:style style:name="MP11" style:family="paragraph">
      <loext:graphic-properties draw:fill="solid" draw:fill-color="#ffffff"/>
      <style:paragraph-properties fo:text-align="center"/>
    </style:style>
    <style:style style:name="MT1" style:family="text">
      <style:text-properties fo:color="#ffffff" loext:opacity="100%" fo:font-size="14pt" fo:language="en" fo:country="IN" style:font-size-asian="14pt" style:language-asian="en" style:country-asian="IN" style:font-size-complex="14pt" style:language-complex="en" style:country-complex="IN"/>
    </style:style>
    <style:style style:name="MT2" style:family="text">
      <style:text-properties fo:color="#000000" loext:opacity="100%" fo:font-size="14pt" fo:language="en" fo:country="IN" style:font-size-asian="14pt" style:language-asian="en" style:country-asian="IN" style:font-size-complex="14pt" style:language-complex="en" style:country-complex="IN"/>
    </style:style>
    <text:list-style style:name="ML1">
      <text:list-level-style-number text:level="1" style:num-format="">
        <style:list-level-properties/>
        <style:text-properties fo:color="#000000" fo:font-size="100%"/>
      </text:list-level-style-number>
      <text:list-level-style-bullet text:level="2" text:bullet-char="–">
        <style:list-level-properties text:space-before="1.27cm" text:min-label-width="0.794cm"/>
        <style:text-properties style:font-name="Times New Roman" fo:color="#000000" fo:font-size="100%"/>
      </text:list-level-style-bullet>
      <text:list-level-style-bullet text:level="3" text:bullet-char="•">
        <style:list-level-properties text:space-before="2.54cm" text:min-label-width="0.635cm"/>
        <style:text-properties style:font-name="Times New Roman" fo:color="#000000" fo:font-size="100%"/>
      </text:list-level-style-bullet>
      <text:list-level-style-bullet text:level="4" text:bullet-char="–">
        <style:list-level-properties text:space-before="3.81cm" text:min-label-width="0.635cm"/>
        <style:text-properties style:font-name="Times New Roman" fo:color="#000000" fo:font-size="100%"/>
      </text:list-level-style-bullet>
      <text:list-level-style-bullet text:level="5" text:bullet-char="»">
        <style:list-level-properties text:space-before="5.08cm" text:min-label-width="0.635cm"/>
        <style:text-properties style:font-name="Times New Roman" fo:color="#000000" fo:font-size="100%"/>
      </text:list-level-style-bullet>
      <text:list-level-style-bullet text:level="6" text:bullet-char="»">
        <style:list-level-properties text:space-before="5.08cm" text:min-label-width="0.635cm"/>
        <style:text-properties style:font-name="Times New Roman" fo:color="#000000" fo:font-size="100%"/>
      </text:list-level-style-bullet>
      <text:list-level-style-bullet text:level="7" text:bullet-char="»">
        <style:list-level-properties text:space-before="5.08cm" text:min-label-width="0.635cm"/>
        <style:text-properties style:font-name="Times New Roman" fo:color="#000000" fo:font-size="100%"/>
      </text:list-level-style-bullet>
      <text:list-level-style-bullet text:level="8" text:bullet-char="»">
        <style:list-level-properties text:space-before="5.08cm" text:min-label-width="0.635cm"/>
        <style:text-properties style:font-name="Times New Roman" fo:color="#000000" fo:font-size="100%"/>
      </text:list-level-style-bullet>
      <text:list-level-style-bullet text:level="9" text:bullet-char="»">
        <style:list-level-properties text:space-before="5.08cm" text:min-label-width="0.635cm"/>
        <style:text-properties style:font-name="Times New Roman" fo:color="#000000" fo:font-size="100%"/>
      </text:list-level-style-bullet>
      <text:list-level-style-bullet text:level="10" text:bullet-char="»">
        <style:list-level-properties text:space-before="5.08cm" text:min-label-width="0.635cm"/>
        <style:text-properties style:font-name="Times New Roman" fo:color="#000000" fo:font-size="100%"/>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5">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draw:frame draw:style-name="Mgr1" draw:text-style-name="MP2" draw:layer="backgroundobjects" svg:width="9.113cm" svg:height="1.484cm" svg:x="0cm" svg:y="0cm" presentation:class="header">
        <draw:text-box>
          <text:p text:style-name="MP1">
            <presentation:header/>
          </text:p>
        </draw:text-box>
      </draw:frame>
      <draw:frame draw:style-name="Mgr1" draw:text-style-name="MP4" draw:layer="backgroundobjects" svg:width="9.113cm" svg:height="1.484cm" svg:x="11.886cm" svg:y="0cm" presentation:class="date-time">
        <draw:text-box>
          <text:p text:style-name="MP3">
            <presentation:date-time/>
          </text:p>
        </draw:text-box>
      </draw:frame>
      <draw:frame draw:style-name="Mgr2" draw:text-style-name="MP2" draw:layer="backgroundobjects" svg:width="9.113cm" svg:height="1.484cm" svg:x="0cm" svg:y="28.215cm" presentation:class="footer">
        <draw:text-box>
          <text:p text:style-name="MP1">
            <presentation:footer/>
          </text:p>
        </draw:text-box>
      </draw:frame>
      <draw:frame draw:style-name="Mgr2" draw:text-style-name="MP4" draw:layer="backgroundobjects" svg:width="9.113cm" svg:height="1.484cm" svg:x="11.886cm" svg:y="28.215cm" presentation:class="page-number">
        <draw:text-box>
          <text:p text:style-name="MP3">
            <text:page-number>&lt;number&gt;</text:page-number>
          </text:p>
        </draw:text-box>
      </draw:frame>
    </style:handout-master>
    <style:master-page style:name="Default" style:page-layout-name="PM1" draw:style-name="Mdp1">
      <draw:frame presentation:style-name="Default-title" draw:layer="backgroundobjects" svg:width="25.193cm" svg:height="3.594cm" svg:x="1.397cm" svg:y="2.249cm" presentation:class="title" presentation:placeholder="true">
        <draw:text-box/>
      </draw:frame>
      <draw:frame presentation:style-name="Default-outline1" draw:layer="backgroundobjects" svg:width="25.193cm" svg:height="7.647cm" svg:x="1.397cm" svg:y="6.6cm" presentation:class="outline" presentation:placeholder="true">
        <draw:text-box/>
      </draw:frame>
      <draw:frame draw:style-name="Mgr3" draw:text-style-name="MP6" draw:layer="backgroundobjects" svg:width="6.517cm" svg:height="1.08cm" svg:x="1.397cm" svg:y="14.345cm" presentation:class="date-time">
        <draw:text-box>
          <text:list text:style-name="ML1">
            <text:list-header>
              <text:p text:style-name="MP5">
                <text:span text:style-name="MT1">
                  <presentation:date-time/>
                </text:span>
              </text:p>
            </text:list-header>
          </text:list>
        </draw:text-box>
      </draw:frame>
      <draw:frame draw:style-name="Mgr4" draw:text-style-name="MP8" draw:layer="backgroundobjects" svg:width="8.872cm" svg:height="1.08cm" svg:x="9.578cm" svg:y="14.345cm" presentation:class="footer">
        <draw:text-box>
          <text:list text:style-name="ML1">
            <text:list-header>
              <text:p text:style-name="MP7">
                <text:span text:style-name="MT1">
                  <presentation:footer/>
                </text:span>
              </text:p>
            </text:list-header>
          </text:list>
        </draw:text-box>
      </draw:frame>
      <draw:frame draw:style-name="Mgr5" draw:text-style-name="MP10" draw:layer="backgroundobjects" svg:width="6.518cm" svg:height="1.08cm" svg:x="20.077cm" svg:y="14.345cm" presentation:class="page-number">
        <draw:text-box>
          <text:list text:style-name="ML1">
            <text:list-header>
              <text:p text:style-name="MP9">
                <text:span text:style-name="MT1">
                  <text:page-number>&lt;number&gt;</text:page-number>
                </text:span>
              </text:p>
            </text:list-header>
          </text:list>
        </draw:text-box>
      </draw:frame>
      <presentation:notes style:page-layout-name="PM0">
        <draw:rect draw:style-name="Mgr6" draw:text-style-name="MP11" draw:layer="backgroundobjects" svg:width="21cm" svg:height="29.7cm" svg:x="0cm" svg:y="0cm">
          <text:p/>
        </draw:rect>
        <draw:page-thumbnail presentation:style-name="Default-title" draw:layer="backgroundobjects" svg:width="19.795cm" svg:height="11.13cm" svg:x="0.599cm" svg:y="2.258cm" presentation:class="page"/>
        <draw:frame presentation:style-name="Default-notes" draw:layer="backgroundobjects" svg:width="16.797cm" svg:height="13.361cm" svg:x="2.098cm" svg:y="14.106cm" presentation:class="notes" presentation:placeholder="true">
          <draw:text-box/>
        </draw:frame>
        <draw:frame draw:style-name="Mgr7" draw:text-style-name="MP6" draw:layer="backgroundobjects" svg:width="9.11cm" svg:height="1.482cm" svg:x="0cm" svg:y="0cm" presentation:class="header">
          <draw:text-box>
            <text:list text:style-name="ML1">
              <text:list-header>
                <text:p text:style-name="MP5">
                  <text:span text:style-name="MT2">
                    <presentation:header/>
                  </text:span>
                </text:p>
              </text:list-header>
            </text:list>
          </draw:text-box>
        </draw:frame>
        <draw:frame draw:style-name="Mgr8" draw:text-style-name="MP10" draw:layer="backgroundobjects" svg:width="9.111cm" svg:height="1.482cm" svg:x="11.883cm" svg:y="0cm" presentation:class="date-time">
          <draw:text-box>
            <text:list text:style-name="ML1">
              <text:list-header>
                <text:p text:style-name="MP9">
                  <text:span text:style-name="MT2">
                    <presentation:date-time/>
                  </text:span>
                </text:p>
              </text:list-header>
            </text:list>
          </draw:text-box>
        </draw:frame>
        <draw:frame draw:style-name="Mgr9" draw:text-style-name="MP6" draw:layer="backgroundobjects" svg:width="9.11cm" svg:height="1.482cm" svg:x="0cm" svg:y="28.213cm" presentation:class="footer">
          <draw:text-box>
            <text:list text:style-name="ML1">
              <text:list-header>
                <text:p text:style-name="MP5">
                  <text:span text:style-name="MT2">
                    <presentation:footer/>
                  </text:span>
                </text:p>
              </text:list-header>
            </text:list>
          </draw:text-box>
        </draw:frame>
        <draw:frame draw:style-name="Mgr10" draw:text-style-name="MP10" draw:layer="backgroundobjects" svg:width="9.111cm" svg:height="1.482cm" svg:x="11.883cm" svg:y="28.213cm" presentation:class="page-number">
          <draw:text-box>
            <text:list text:style-name="ML1">
              <text:list-header>
                <text:p text:style-name="MP9">
                  <text:span text:style-name="MT2">
                    <text:page-number>&lt;number&gt;</text:page-number>
                  </text:span>
                </text:p>
              </text:list-header>
            </text:list>
          </draw:text-box>
        </draw:frame>
      </presentation:notes>
    </style:master-page>
    <style:master-page style:name="Title1" style:page-layout-name="PM1" draw:style-name="Mdp2">
      <draw:frame presentation:style-name="Title1-title" draw:layer="backgroundobjects" svg:width="25.193cm" svg:height="2.624cm" svg:x="1.397cm" svg:y="0.626cm" presentation:class="title" presentation:placeholder="true">
        <draw:text-box/>
      </draw:frame>
      <draw:frame presentation:style-name="Title1-outline1" draw:layer="backgroundobjects" svg:width="25.193cm" svg:height="9.128cm" svg:x="1.397cm" svg:y="3.687cm" presentation:class="outline" presentation:placeholder="true">
        <draw:text-box/>
      </draw:frame>
      <draw:frame draw:style-name="Mgr11" draw:text-style-name="MP6" draw:layer="backgroundobjects" svg:width="6.517cm" svg:height="1.081cm" svg:x="1.397cm" svg:y="14.348cm" presentation:class="date-time">
        <draw:text-box>
          <text:list text:style-name="ML1">
            <text:list-header>
              <text:p text:style-name="MP5">
                <text:span text:style-name="MT2">
                  <presentation:date-time/>
                </text:span>
              </text:p>
            </text:list-header>
          </text:list>
        </draw:text-box>
      </draw:frame>
      <draw:frame draw:style-name="Mgr12" draw:text-style-name="MP8" draw:layer="backgroundobjects" svg:width="8.872cm" svg:height="1.081cm" svg:x="9.578cm" svg:y="14.348cm" presentation:class="footer">
        <draw:text-box>
          <text:list text:style-name="ML1">
            <text:list-header>
              <text:p text:style-name="MP7">
                <text:span text:style-name="MT2">
                  <presentation:footer/>
                </text:span>
              </text:p>
            </text:list-header>
          </text:list>
        </draw:text-box>
      </draw:frame>
      <draw:frame draw:style-name="Mgr13" draw:text-style-name="MP10" draw:layer="backgroundobjects" svg:width="6.518cm" svg:height="1.081cm" svg:x="20.077cm" svg:y="14.348cm" presentation:class="page-number">
        <draw:text-box>
          <text:list text:style-name="ML1">
            <text:list-header>
              <text:p text:style-name="MP9">
                <text:span text:style-name="MT2">
                  <text:page-number>&lt;number&gt;</text:page-number>
                </text:span>
              </text:p>
            </text:list-header>
          </text:list>
        </draw:text-box>
      </draw:frame>
      <presentation:notes style:page-layout-name="PM0">
        <draw:rect draw:style-name="Mgr6" draw:text-style-name="MP11" draw:layer="backgroundobjects" svg:width="21cm" svg:height="29.7cm" svg:x="0cm" svg:y="0cm">
          <text:p/>
        </draw:rect>
        <draw:page-thumbnail presentation:style-name="Title1-title" draw:layer="backgroundobjects" svg:width="19.795cm" svg:height="11.13cm" svg:x="0.599cm" svg:y="2.258cm" presentation:class="page"/>
        <draw:frame presentation:style-name="Title1-notes" draw:layer="backgroundobjects" svg:width="16.797cm" svg:height="13.361cm" svg:x="2.098cm" svg:y="14.106cm" presentation:class="notes" presentation:placeholder="true">
          <draw:text-box/>
        </draw:frame>
        <draw:frame presentation:style-name="Mpr1" draw:text-style-name="MP6" draw:layer="backgroundobjects" svg:width="9.11cm" svg:height="1.482cm" svg:x="0cm" svg:y="0cm" presentation:class="header">
          <draw:text-box>
            <text:list text:style-name="ML1">
              <text:list-header>
                <text:p text:style-name="MP5">
                  <text:span text:style-name="MT2">
                    <presentation:header/>
                  </text:span>
                </text:p>
              </text:list-header>
            </text:list>
          </draw:text-box>
        </draw:frame>
        <draw:frame presentation:style-name="Mpr2" draw:text-style-name="MP10" draw:layer="backgroundobjects" svg:width="9.111cm" svg:height="1.482cm" svg:x="11.883cm" svg:y="0cm" presentation:class="date-time">
          <draw:text-box>
            <text:list text:style-name="ML1">
              <text:list-header>
                <text:p text:style-name="MP9">
                  <text:span text:style-name="MT2">
                    <presentation:date-time/>
                  </text:span>
                </text:p>
              </text:list-header>
            </text:list>
          </draw:text-box>
        </draw:frame>
        <draw:frame presentation:style-name="Mpr3" draw:text-style-name="MP6" draw:layer="backgroundobjects" svg:width="9.11cm" svg:height="1.482cm" svg:x="0cm" svg:y="28.213cm" presentation:class="footer">
          <draw:text-box>
            <text:list text:style-name="ML1">
              <text:list-header>
                <text:p text:style-name="MP5">
                  <text:span text:style-name="MT2">
                    <presentation:footer/>
                  </text:span>
                </text:p>
              </text:list-header>
            </text:list>
          </draw:text-box>
        </draw:frame>
        <draw:frame presentation:style-name="Mpr4" draw:text-style-name="MP10" draw:layer="backgroundobjects" svg:width="9.111cm" svg:height="1.482cm" svg:x="11.883cm" svg:y="28.213cm" presentation:class="page-number">
          <draw:text-box>
            <text:list text:style-name="ML1">
              <text:list-header>
                <text:p text:style-name="MP9">
                  <text:span text:style-name="MT2">
                    <text:page-number>&lt;number&gt;</text:page-number>
                  </text:span>
                </text:p>
              </text:list-header>
            </text:list>
          </draw:text-box>
        </draw:frame>
      </presentation:notes>
    </style:master-page>
    <style:master-page style:name="Title2" style:page-layout-name="PM1" draw:style-name="Mdp3">
      <draw:frame presentation:style-name="Title2-title" draw:layer="backgroundobjects" svg:width="25.193cm" svg:height="3.594cm" svg:x="1.397cm" svg:y="2.249cm" presentation:class="title" presentation:placeholder="true">
        <draw:text-box/>
      </draw:frame>
      <draw:frame presentation:style-name="Title2-outline1" draw:layer="backgroundobjects" svg:width="25.193cm" svg:height="7.647cm" svg:x="1.397cm" svg:y="6.6cm" presentation:class="outline" presentation:placeholder="true">
        <draw:text-box/>
      </draw:frame>
      <draw:frame draw:style-name="Mgr14" draw:text-style-name="MP6" draw:layer="backgroundobjects" svg:width="6.517cm" svg:height="1.08cm" svg:x="1.397cm" svg:y="14.345cm" presentation:class="date-time">
        <draw:text-box>
          <text:list text:style-name="ML1">
            <text:list-header>
              <text:p text:style-name="MP5">
                <text:span text:style-name="MT1">
                  <presentation:date-time/>
                </text:span>
              </text:p>
            </text:list-header>
          </text:list>
        </draw:text-box>
      </draw:frame>
      <draw:frame draw:style-name="Mgr15" draw:text-style-name="MP8" draw:layer="backgroundobjects" svg:width="8.872cm" svg:height="1.08cm" svg:x="9.578cm" svg:y="14.345cm" presentation:class="footer">
        <draw:text-box>
          <text:list text:style-name="ML1">
            <text:list-header>
              <text:p text:style-name="MP7">
                <text:span text:style-name="MT1">
                  <presentation:footer/>
                </text:span>
              </text:p>
            </text:list-header>
          </text:list>
        </draw:text-box>
      </draw:frame>
      <draw:frame draw:style-name="Mgr16" draw:text-style-name="MP10" draw:layer="backgroundobjects" svg:width="6.518cm" svg:height="1.08cm" svg:x="20.077cm" svg:y="14.345cm" presentation:class="page-number">
        <draw:text-box>
          <text:list text:style-name="ML1">
            <text:list-header>
              <text:p text:style-name="MP9">
                <text:span text:style-name="MT1">
                  <text:page-number>&lt;number&gt;</text:page-number>
                </text:span>
              </text:p>
            </text:list-header>
          </text:list>
        </draw:text-box>
      </draw:frame>
      <presentation:notes style:page-layout-name="PM0">
        <draw:rect draw:style-name="Mgr6" draw:text-style-name="MP11" draw:layer="backgroundobjects" svg:width="21cm" svg:height="29.7cm" svg:x="0cm" svg:y="0cm">
          <text:p/>
        </draw:rect>
        <draw:page-thumbnail presentation:style-name="Title2-title" draw:layer="backgroundobjects" svg:width="19.795cm" svg:height="11.13cm" svg:x="0.599cm" svg:y="2.258cm" presentation:class="page"/>
        <draw:frame presentation:style-name="Title2-notes" draw:layer="backgroundobjects" svg:width="16.797cm" svg:height="13.361cm" svg:x="2.098cm" svg:y="14.106cm" presentation:class="notes" presentation:placeholder="true">
          <draw:text-box/>
        </draw:frame>
        <draw:frame presentation:style-name="Mpr5" draw:text-style-name="MP6" draw:layer="backgroundobjects" svg:width="9.11cm" svg:height="1.482cm" svg:x="0cm" svg:y="0cm" presentation:class="header">
          <draw:text-box>
            <text:list text:style-name="ML1">
              <text:list-header>
                <text:p text:style-name="MP5">
                  <text:span text:style-name="MT2">
                    <presentation:header/>
                  </text:span>
                </text:p>
              </text:list-header>
            </text:list>
          </draw:text-box>
        </draw:frame>
        <draw:frame presentation:style-name="Mpr6" draw:text-style-name="MP10" draw:layer="backgroundobjects" svg:width="9.111cm" svg:height="1.482cm" svg:x="11.883cm" svg:y="0cm" presentation:class="date-time">
          <draw:text-box>
            <text:list text:style-name="ML1">
              <text:list-header>
                <text:p text:style-name="MP9">
                  <text:span text:style-name="MT2">
                    <presentation:date-time/>
                  </text:span>
                </text:p>
              </text:list-header>
            </text:list>
          </draw:text-box>
        </draw:frame>
        <draw:frame presentation:style-name="Mpr7" draw:text-style-name="MP6" draw:layer="backgroundobjects" svg:width="9.11cm" svg:height="1.482cm" svg:x="0cm" svg:y="28.213cm" presentation:class="footer">
          <draw:text-box>
            <text:list text:style-name="ML1">
              <text:list-header>
                <text:p text:style-name="MP5">
                  <text:span text:style-name="MT2">
                    <presentation:footer/>
                  </text:span>
                </text:p>
              </text:list-header>
            </text:list>
          </draw:text-box>
        </draw:frame>
        <draw:frame presentation:style-name="Mpr8" draw:text-style-name="MP10" draw:layer="backgroundobjects" svg:width="9.111cm" svg:height="1.482cm" svg:x="11.883cm" svg:y="28.213cm" presentation:class="page-number">
          <draw:text-box>
            <text:list text:style-name="ML1">
              <text:list-header>
                <text:p text:style-name="MP9">
                  <text:span text:style-name="MT2">
                    <text:page-number>&lt;number&gt;</text:page-number>
                  </text:span>
                </text:p>
              </text:list-header>
            </text:list>
          </draw:text-box>
        </draw:frame>
      </presentation:notes>
    </style:master-page>
    <style:master-page style:name="Title3" style:page-layout-name="PM1" draw:style-name="Mdp4">
      <draw:frame presentation:style-name="Title3-title" draw:layer="backgroundobjects" svg:width="25.193cm" svg:height="2.624cm" svg:x="1.397cm" svg:y="0.626cm" presentation:class="title" presentation:placeholder="true">
        <draw:text-box/>
      </draw:frame>
      <draw:frame presentation:style-name="Title3-outline1" draw:layer="backgroundobjects" svg:width="25.193cm" svg:height="9.128cm" svg:x="1.397cm" svg:y="3.687cm" presentation:class="outline" presentation:placeholder="true">
        <draw:text-box/>
      </draw:frame>
      <draw:frame draw:style-name="Mgr17" draw:text-style-name="MP6" draw:layer="backgroundobjects" svg:width="6.517cm" svg:height="1.081cm" svg:x="1.397cm" svg:y="14.348cm" presentation:class="date-time">
        <draw:text-box>
          <text:list text:style-name="ML1">
            <text:list-header>
              <text:p text:style-name="MP5">
                <text:span text:style-name="MT2">
                  <presentation:date-time/>
                </text:span>
              </text:p>
            </text:list-header>
          </text:list>
        </draw:text-box>
      </draw:frame>
      <draw:frame draw:style-name="Mgr18" draw:text-style-name="MP8" draw:layer="backgroundobjects" svg:width="8.872cm" svg:height="1.081cm" svg:x="9.578cm" svg:y="14.348cm" presentation:class="footer">
        <draw:text-box>
          <text:list text:style-name="ML1">
            <text:list-header>
              <text:p text:style-name="MP7">
                <text:span text:style-name="MT2">
                  <presentation:footer/>
                </text:span>
              </text:p>
            </text:list-header>
          </text:list>
        </draw:text-box>
      </draw:frame>
      <draw:frame draw:style-name="Mgr19" draw:text-style-name="MP10" draw:layer="backgroundobjects" svg:width="6.518cm" svg:height="1.081cm" svg:x="20.077cm" svg:y="14.348cm" presentation:class="page-number">
        <draw:text-box>
          <text:list text:style-name="ML1">
            <text:list-header>
              <text:p text:style-name="MP9">
                <text:span text:style-name="MT2">
                  <text:page-number>&lt;number&gt;</text:page-number>
                </text:span>
              </text:p>
            </text:list-header>
          </text:list>
        </draw:text-box>
      </draw:frame>
      <presentation:notes style:page-layout-name="PM0">
        <draw:rect draw:style-name="Mgr6" draw:text-style-name="MP11" draw:layer="backgroundobjects" svg:width="21cm" svg:height="29.7cm" svg:x="0cm" svg:y="0cm">
          <text:p/>
        </draw:rect>
        <draw:page-thumbnail presentation:style-name="Title3-title" draw:layer="backgroundobjects" svg:width="19.795cm" svg:height="11.13cm" svg:x="0.599cm" svg:y="2.258cm" presentation:class="page"/>
        <draw:frame presentation:style-name="Title3-notes" draw:layer="backgroundobjects" svg:width="16.797cm" svg:height="13.361cm" svg:x="2.098cm" svg:y="14.106cm" presentation:class="notes" presentation:placeholder="true">
          <draw:text-box/>
        </draw:frame>
        <draw:frame presentation:style-name="Mpr9" draw:text-style-name="MP6" draw:layer="backgroundobjects" svg:width="9.11cm" svg:height="1.482cm" svg:x="0cm" svg:y="0cm" presentation:class="header">
          <draw:text-box>
            <text:list text:style-name="ML1">
              <text:list-header>
                <text:p text:style-name="MP5">
                  <text:span text:style-name="MT2">
                    <presentation:header/>
                  </text:span>
                </text:p>
              </text:list-header>
            </text:list>
          </draw:text-box>
        </draw:frame>
        <draw:frame presentation:style-name="Mpr10" draw:text-style-name="MP10" draw:layer="backgroundobjects" svg:width="9.111cm" svg:height="1.482cm" svg:x="11.883cm" svg:y="0cm" presentation:class="date-time">
          <draw:text-box>
            <text:list text:style-name="ML1">
              <text:list-header>
                <text:p text:style-name="MP9">
                  <text:span text:style-name="MT2">
                    <presentation:date-time/>
                  </text:span>
                </text:p>
              </text:list-header>
            </text:list>
          </draw:text-box>
        </draw:frame>
        <draw:frame presentation:style-name="Mpr11" draw:text-style-name="MP6" draw:layer="backgroundobjects" svg:width="9.11cm" svg:height="1.482cm" svg:x="0cm" svg:y="28.213cm" presentation:class="footer">
          <draw:text-box>
            <text:list text:style-name="ML1">
              <text:list-header>
                <text:p text:style-name="MP5">
                  <text:span text:style-name="MT2">
                    <presentation:footer/>
                  </text:span>
                </text:p>
              </text:list-header>
            </text:list>
          </draw:text-box>
        </draw:frame>
        <draw:frame presentation:style-name="Mpr12" draw:text-style-name="MP10" draw:layer="backgroundobjects" svg:width="9.111cm" svg:height="1.482cm" svg:x="11.883cm" svg:y="28.213cm" presentation:class="page-number">
          <draw:text-box>
            <text:list text:style-name="ML1">
              <text:list-header>
                <text:p text:style-name="MP9">
                  <text:span text:style-name="MT2">
                    <text:page-number>&lt;number&gt;</text:page-number>
                  </text:span>
                </text:p>
              </text:list-header>
            </text:list>
          </draw:text-box>
        </draw:frame>
      </presentation:notes>
    </style:master-page>
  </office:master-styles>
</office:document-styles>
</file>