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57" r:id="rId3"/>
    <p:sldId id="271" r:id="rId4"/>
    <p:sldId id="272" r:id="rId5"/>
    <p:sldId id="273" r:id="rId6"/>
    <p:sldId id="276" r:id="rId7"/>
    <p:sldId id="275" r:id="rId8"/>
    <p:sldId id="274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300" y="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8/24/2020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8/24/2020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8/24/2020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8/24/2020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8/24/2020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8/24/2020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8/24/2020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8/24/2020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Controllers over Internet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Tomas Husak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4189-28D3-4057-BF2E-D2240058E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of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EB13-D528-42F2-BDD9-3B04EDB8E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86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4251-3EAA-4787-A0F7-5D2AEFB3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4F28FA-A2A5-496E-8312-E6C92A4A5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833" y="2026253"/>
            <a:ext cx="6919767" cy="2805493"/>
          </a:xfrm>
        </p:spPr>
      </p:pic>
    </p:spTree>
    <p:extLst>
      <p:ext uri="{BB962C8B-B14F-4D97-AF65-F5344CB8AC3E}">
        <p14:creationId xmlns:p14="http://schemas.microsoft.com/office/powerpoint/2010/main" val="387635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2CCA-6F83-4C04-ADF6-A0956686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 management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6C13B4-52D0-42D1-82D0-82A4B21AF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3552" y="1862055"/>
            <a:ext cx="7274595" cy="3133889"/>
          </a:xfrm>
        </p:spPr>
      </p:pic>
    </p:spTree>
    <p:extLst>
      <p:ext uri="{BB962C8B-B14F-4D97-AF65-F5344CB8AC3E}">
        <p14:creationId xmlns:p14="http://schemas.microsoft.com/office/powerpoint/2010/main" val="352725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DA27-7FE8-47B2-8E24-2D56160D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E1C228-9F04-43F8-86AB-F8E4FD00B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4062" y="2166354"/>
            <a:ext cx="6276506" cy="2970969"/>
          </a:xfrm>
        </p:spPr>
      </p:pic>
    </p:spTree>
    <p:extLst>
      <p:ext uri="{BB962C8B-B14F-4D97-AF65-F5344CB8AC3E}">
        <p14:creationId xmlns:p14="http://schemas.microsoft.com/office/powerpoint/2010/main" val="169929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C760-6AFB-4744-94E9-436240DB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.NET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8E66B9-2C78-461C-B69D-13D32CDD2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5556" y="2254528"/>
            <a:ext cx="6902732" cy="2995800"/>
          </a:xfrm>
        </p:spPr>
      </p:pic>
    </p:spTree>
    <p:extLst>
      <p:ext uri="{BB962C8B-B14F-4D97-AF65-F5344CB8AC3E}">
        <p14:creationId xmlns:p14="http://schemas.microsoft.com/office/powerpoint/2010/main" val="110717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E2AF-3B3A-43B7-8D6B-BF0EEB5C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Blazor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101E13-698A-4532-992E-ACC8086A9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46238"/>
            <a:ext cx="5308520" cy="4144621"/>
          </a:xfrm>
        </p:spPr>
      </p:pic>
    </p:spTree>
    <p:extLst>
      <p:ext uri="{BB962C8B-B14F-4D97-AF65-F5344CB8AC3E}">
        <p14:creationId xmlns:p14="http://schemas.microsoft.com/office/powerpoint/2010/main" val="223712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BF9A-5960-4970-9031-EBB922A3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5FAD8-2800-490E-8FC8-FF19829EA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31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7</TotalTime>
  <Words>38</Words>
  <Application>Microsoft Office PowerPoint</Application>
  <PresentationFormat>Widescreen</PresentationFormat>
  <Paragraphs>14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Diamond Grid 16x9</vt:lpstr>
      <vt:lpstr>Controllers over Internet</vt:lpstr>
      <vt:lpstr>Problem</vt:lpstr>
      <vt:lpstr>Idea of solution</vt:lpstr>
      <vt:lpstr>Pipeline</vt:lpstr>
      <vt:lpstr>Client management</vt:lpstr>
      <vt:lpstr>Event</vt:lpstr>
      <vt:lpstr>Finding .NET class</vt:lpstr>
      <vt:lpstr>Blazor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Controllers over Internet</dc:title>
  <dc:creator>Tomáš Husák</dc:creator>
  <cp:lastModifiedBy>Tomáš Husák</cp:lastModifiedBy>
  <cp:revision>1</cp:revision>
  <dcterms:created xsi:type="dcterms:W3CDTF">2020-08-24T14:51:10Z</dcterms:created>
  <dcterms:modified xsi:type="dcterms:W3CDTF">2020-08-24T14:58:46Z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