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71" r:id="rId4"/>
    <p:sldId id="272" r:id="rId5"/>
    <p:sldId id="273" r:id="rId6"/>
    <p:sldId id="276" r:id="rId7"/>
    <p:sldId id="275" r:id="rId8"/>
    <p:sldId id="274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8/25/2020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Controllers over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Tomas Husak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unnecessary application</a:t>
            </a:r>
          </a:p>
          <a:p>
            <a:r>
              <a:rPr lang="en-US" dirty="0"/>
              <a:t>Let you browser be a gamepad</a:t>
            </a:r>
          </a:p>
          <a:p>
            <a:r>
              <a:rPr lang="en-US" dirty="0"/>
              <a:t>Find universal way how to make this feature extensible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5CD28-3A25-4610-84CC-879B19FA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02" y="1254842"/>
            <a:ext cx="3734674" cy="37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4189-28D3-4057-BF2E-D2240058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EB13-D528-42F2-BDD9-3B04EDB8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r>
              <a:rPr lang="en-GB" dirty="0"/>
              <a:t> web assembly</a:t>
            </a:r>
          </a:p>
          <a:p>
            <a:r>
              <a:rPr lang="en-GB" dirty="0"/>
              <a:t>ASP.NET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43BAF-3789-4485-A3EE-493430A4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125" y="1646238"/>
            <a:ext cx="4953570" cy="44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4251-3EAA-4787-A0F7-5D2AEFB3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28FA-A2A5-496E-8312-E6C92A4A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646" y="2235978"/>
            <a:ext cx="6919767" cy="2805493"/>
          </a:xfrm>
        </p:spPr>
      </p:pic>
    </p:spTree>
    <p:extLst>
      <p:ext uri="{BB962C8B-B14F-4D97-AF65-F5344CB8AC3E}">
        <p14:creationId xmlns:p14="http://schemas.microsoft.com/office/powerpoint/2010/main" val="38763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2CCA-6F83-4C04-ADF6-A0956686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C13B4-52D0-42D1-82D0-82A4B21A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863" y="2105336"/>
            <a:ext cx="7274595" cy="3133889"/>
          </a:xfrm>
        </p:spPr>
      </p:pic>
    </p:spTree>
    <p:extLst>
      <p:ext uri="{BB962C8B-B14F-4D97-AF65-F5344CB8AC3E}">
        <p14:creationId xmlns:p14="http://schemas.microsoft.com/office/powerpoint/2010/main" val="35272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DA27-7FE8-47B2-8E24-2D56160D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1C228-9F04-43F8-86AB-F8E4FD00B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972" y="2174743"/>
            <a:ext cx="6276506" cy="2970969"/>
          </a:xfrm>
        </p:spPr>
      </p:pic>
    </p:spTree>
    <p:extLst>
      <p:ext uri="{BB962C8B-B14F-4D97-AF65-F5344CB8AC3E}">
        <p14:creationId xmlns:p14="http://schemas.microsoft.com/office/powerpoint/2010/main" val="16992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760-6AFB-4744-94E9-436240DB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.NET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E66B9-2C78-461C-B69D-13D32CDD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304" y="2254528"/>
            <a:ext cx="6902732" cy="2995800"/>
          </a:xfrm>
        </p:spPr>
      </p:pic>
    </p:spTree>
    <p:extLst>
      <p:ext uri="{BB962C8B-B14F-4D97-AF65-F5344CB8AC3E}">
        <p14:creationId xmlns:p14="http://schemas.microsoft.com/office/powerpoint/2010/main" val="11071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E2AF-3B3A-43B7-8D6B-BF0EEB5C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01E13-698A-4532-992E-ACC8086A9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577" y="1646238"/>
            <a:ext cx="5308520" cy="4144621"/>
          </a:xfrm>
        </p:spPr>
      </p:pic>
    </p:spTree>
    <p:extLst>
      <p:ext uri="{BB962C8B-B14F-4D97-AF65-F5344CB8AC3E}">
        <p14:creationId xmlns:p14="http://schemas.microsoft.com/office/powerpoint/2010/main" val="223712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BF9A-5960-4970-9031-EBB922A3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1950A-E967-4061-B69E-CCAF624A6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930" y="195983"/>
            <a:ext cx="8590327" cy="5823661"/>
          </a:xfrm>
        </p:spPr>
      </p:pic>
    </p:spTree>
    <p:extLst>
      <p:ext uri="{BB962C8B-B14F-4D97-AF65-F5344CB8AC3E}">
        <p14:creationId xmlns:p14="http://schemas.microsoft.com/office/powerpoint/2010/main" val="14083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42</TotalTime>
  <Words>46</Words>
  <Application>Microsoft Office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Controllers over Internet</vt:lpstr>
      <vt:lpstr>Problem</vt:lpstr>
      <vt:lpstr>Idea of solution</vt:lpstr>
      <vt:lpstr>Pipeline</vt:lpstr>
      <vt:lpstr>Client management</vt:lpstr>
      <vt:lpstr>Event</vt:lpstr>
      <vt:lpstr>Finding .NET class</vt:lpstr>
      <vt:lpstr>Blazor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 over Internet</dc:title>
  <dc:creator>Tomáš Husák</dc:creator>
  <cp:lastModifiedBy>Tomáš Husák</cp:lastModifiedBy>
  <cp:revision>3</cp:revision>
  <dcterms:created xsi:type="dcterms:W3CDTF">2020-08-24T14:51:10Z</dcterms:created>
  <dcterms:modified xsi:type="dcterms:W3CDTF">2020-08-25T09:48:51Z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