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  <p:sldId id="273" r:id="rId12"/>
    <p:sldId id="266" r:id="rId13"/>
    <p:sldId id="270" r:id="rId14"/>
    <p:sldId id="267" r:id="rId15"/>
    <p:sldId id="272" r:id="rId16"/>
    <p:sldId id="274" r:id="rId17"/>
    <p:sldId id="277" r:id="rId18"/>
    <p:sldId id="284" r:id="rId19"/>
  </p:sldIdLst>
  <p:sldSz cx="9144000" cy="5143500" type="screen16x9"/>
  <p:notesSz cx="6858000" cy="9144000"/>
  <p:embeddedFontLst>
    <p:embeddedFont>
      <p:font typeface="Gill Sans MT" panose="020B0502020104020203" pitchFamily="34" charset="77"/>
      <p:regular r:id="rId22"/>
      <p:bold r:id="rId23"/>
      <p:italic r:id="rId24"/>
      <p:boldItalic r:id="rId25"/>
    </p:embeddedFont>
    <p:embeddedFont>
      <p:font typeface="Karla" pitchFamily="2" charset="77"/>
      <p:regular r:id="rId26"/>
      <p:bold r:id="rId27"/>
      <p:italic r:id="rId28"/>
      <p:boldItalic r:id="rId29"/>
    </p:embeddedFont>
    <p:embeddedFont>
      <p:font typeface="Karla SemiBold" panose="020B0004030503030003" pitchFamily="34" charset="77"/>
      <p:regular r:id="rId30"/>
      <p:bold r:id="rId31"/>
      <p:italic r:id="rId32"/>
      <p:boldItalic r:id="rId33"/>
    </p:embeddedFont>
    <p:embeddedFont>
      <p:font typeface="Outfit" pitchFamily="2" charset="0"/>
      <p:regular r:id="rId34"/>
      <p:bold r:id="rId35"/>
    </p:embeddedFont>
    <p:embeddedFont>
      <p:font typeface="Outfit ExtraBold" pitchFamily="2" charset="0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C1656C-C0D1-46FC-8776-8C7583C375AF}">
  <a:tblStyle styleId="{F8C1656C-C0D1-46FC-8776-8C7583C375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73"/>
  </p:normalViewPr>
  <p:slideViewPr>
    <p:cSldViewPr snapToGrid="0">
      <p:cViewPr>
        <p:scale>
          <a:sx n="135" d="100"/>
          <a:sy n="135" d="100"/>
        </p:scale>
        <p:origin x="115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B03A2C-5C5B-E81F-F633-15094F591F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68D3A-FB72-58C5-3E5F-6F6123BBD7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54FC0-197D-C846-94DF-AD48EFB63B0D}" type="datetimeFigureOut">
              <a:rPr lang="en-CM" smtClean="0"/>
              <a:t>02/02/2025</a:t>
            </a:fld>
            <a:endParaRPr lang="en-C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B2F98-BB84-8236-C8D9-11CCA6D70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EAFA4-E577-5CB3-77B9-AC5DE91CB9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B5213-B278-0F45-9498-E16A65C0EFBF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40650109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145c251fee2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145c251fee2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145c251fee2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145c251fee2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45c251fee2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145c251fee2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145c251f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145c251f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145c251fee2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145c251fee2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145c251fee2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145c251fee2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145c251fee2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145c251fee2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145c251fee2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145c251fee2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145c251fee2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145c251fee2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37f107573b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137f107573b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45c2d0eff7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145c2d0eff7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e1f83d285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e1f83d285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46c12675b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46c12675b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e266d8843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e266d88436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45c251fee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45c251fee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45c251fee2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45c251fee2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45c251fee2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145c251fee2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137655" y="4746980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1111830" y="260133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600371" y="4541375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50750" y="1124775"/>
            <a:ext cx="8242500" cy="20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771050" y="3519225"/>
            <a:ext cx="56019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123402" y="-2226216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657881" y="-1691735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235719" y="-769590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401498" y="-205396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2139208" y="-133862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06734" y="-274495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7223582" y="-250668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35187" y="79637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805274" y="103252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600384" y="1005803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768185" y="3161119"/>
            <a:ext cx="749038" cy="680672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-177263" y="3486824"/>
            <a:ext cx="447489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-2019548" y="4190684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1451191" y="4455707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4125126" y="4318577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139201" y="4777769"/>
            <a:ext cx="213355" cy="18291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7704630" y="5014234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7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6"/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6"/>
          <p:cNvSpPr txBox="1">
            <a:spLocks noGrp="1"/>
          </p:cNvSpPr>
          <p:nvPr>
            <p:ph type="title" idx="2"/>
          </p:nvPr>
        </p:nvSpPr>
        <p:spPr>
          <a:xfrm>
            <a:off x="5070754" y="2412300"/>
            <a:ext cx="24318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9" name="Google Shape;339;p16"/>
          <p:cNvSpPr txBox="1">
            <a:spLocks noGrp="1"/>
          </p:cNvSpPr>
          <p:nvPr>
            <p:ph type="subTitle" idx="1"/>
          </p:nvPr>
        </p:nvSpPr>
        <p:spPr>
          <a:xfrm>
            <a:off x="5070738" y="2886350"/>
            <a:ext cx="24318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16"/>
          <p:cNvSpPr txBox="1">
            <a:spLocks noGrp="1"/>
          </p:cNvSpPr>
          <p:nvPr>
            <p:ph type="title" idx="3"/>
          </p:nvPr>
        </p:nvSpPr>
        <p:spPr>
          <a:xfrm>
            <a:off x="1641475" y="2412300"/>
            <a:ext cx="24318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1" name="Google Shape;341;p16"/>
          <p:cNvSpPr txBox="1">
            <a:spLocks noGrp="1"/>
          </p:cNvSpPr>
          <p:nvPr>
            <p:ph type="subTitle" idx="4"/>
          </p:nvPr>
        </p:nvSpPr>
        <p:spPr>
          <a:xfrm>
            <a:off x="1641463" y="2886350"/>
            <a:ext cx="24318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6"/>
          <p:cNvSpPr/>
          <p:nvPr/>
        </p:nvSpPr>
        <p:spPr>
          <a:xfrm flipH="1">
            <a:off x="-1892028" y="3859901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6"/>
          <p:cNvSpPr/>
          <p:nvPr/>
        </p:nvSpPr>
        <p:spPr>
          <a:xfrm flipH="1">
            <a:off x="7826394" y="4354256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6"/>
          <p:cNvSpPr/>
          <p:nvPr/>
        </p:nvSpPr>
        <p:spPr>
          <a:xfrm flipH="1">
            <a:off x="8605505" y="3564378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6"/>
          <p:cNvSpPr/>
          <p:nvPr/>
        </p:nvSpPr>
        <p:spPr>
          <a:xfrm flipH="1">
            <a:off x="886955" y="258183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"/>
          <p:cNvSpPr/>
          <p:nvPr/>
        </p:nvSpPr>
        <p:spPr>
          <a:xfrm flipH="1">
            <a:off x="8150951" y="-220930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6"/>
          <p:cNvSpPr/>
          <p:nvPr/>
        </p:nvSpPr>
        <p:spPr>
          <a:xfrm flipH="1">
            <a:off x="436507" y="3559191"/>
            <a:ext cx="295792" cy="268960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6"/>
          <p:cNvSpPr/>
          <p:nvPr/>
        </p:nvSpPr>
        <p:spPr>
          <a:xfrm flipH="1">
            <a:off x="662788" y="3992242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6"/>
          <p:cNvSpPr/>
          <p:nvPr/>
        </p:nvSpPr>
        <p:spPr>
          <a:xfrm flipH="1">
            <a:off x="8052236" y="308041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6"/>
          <p:cNvSpPr/>
          <p:nvPr/>
        </p:nvSpPr>
        <p:spPr>
          <a:xfrm flipH="1">
            <a:off x="7969213" y="4352486"/>
            <a:ext cx="141028" cy="12090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6"/>
          <p:cNvSpPr/>
          <p:nvPr/>
        </p:nvSpPr>
        <p:spPr>
          <a:xfrm flipH="1">
            <a:off x="8344357" y="902596"/>
            <a:ext cx="1297365" cy="1182051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6"/>
          <p:cNvSpPr/>
          <p:nvPr/>
        </p:nvSpPr>
        <p:spPr>
          <a:xfrm flipH="1">
            <a:off x="8664108" y="328700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6"/>
          <p:cNvSpPr/>
          <p:nvPr/>
        </p:nvSpPr>
        <p:spPr>
          <a:xfrm flipH="1">
            <a:off x="-182913" y="359036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6"/>
          <p:cNvSpPr/>
          <p:nvPr/>
        </p:nvSpPr>
        <p:spPr>
          <a:xfrm flipH="1">
            <a:off x="552190" y="947754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6"/>
          <p:cNvSpPr/>
          <p:nvPr/>
        </p:nvSpPr>
        <p:spPr>
          <a:xfrm flipH="1">
            <a:off x="239556" y="1076000"/>
            <a:ext cx="130168" cy="109884"/>
          </a:xfrm>
          <a:custGeom>
            <a:avLst/>
            <a:gdLst/>
            <a:ahLst/>
            <a:cxnLst/>
            <a:rect l="l" t="t" r="r" b="b"/>
            <a:pathLst>
              <a:path w="815" h="688" extrusionOk="0">
                <a:moveTo>
                  <a:pt x="434" y="0"/>
                </a:moveTo>
                <a:cubicBezTo>
                  <a:pt x="179" y="0"/>
                  <a:pt x="1" y="287"/>
                  <a:pt x="144" y="524"/>
                </a:cubicBezTo>
                <a:cubicBezTo>
                  <a:pt x="213" y="635"/>
                  <a:pt x="325" y="687"/>
                  <a:pt x="435" y="687"/>
                </a:cubicBezTo>
                <a:cubicBezTo>
                  <a:pt x="583" y="687"/>
                  <a:pt x="730" y="594"/>
                  <a:pt x="770" y="424"/>
                </a:cubicBezTo>
                <a:cubicBezTo>
                  <a:pt x="814" y="241"/>
                  <a:pt x="702" y="56"/>
                  <a:pt x="517" y="10"/>
                </a:cubicBezTo>
                <a:cubicBezTo>
                  <a:pt x="489" y="4"/>
                  <a:pt x="461" y="0"/>
                  <a:pt x="4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6"/>
          <p:cNvSpPr/>
          <p:nvPr/>
        </p:nvSpPr>
        <p:spPr>
          <a:xfrm flipH="1">
            <a:off x="1013510" y="4187983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6"/>
          <p:cNvSpPr/>
          <p:nvPr/>
        </p:nvSpPr>
        <p:spPr>
          <a:xfrm flipH="1">
            <a:off x="-89164" y="1434914"/>
            <a:ext cx="495117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6"/>
          <p:cNvSpPr/>
          <p:nvPr/>
        </p:nvSpPr>
        <p:spPr>
          <a:xfrm flipH="1">
            <a:off x="-182923" y="3080743"/>
            <a:ext cx="485425" cy="425027"/>
          </a:xfrm>
          <a:custGeom>
            <a:avLst/>
            <a:gdLst/>
            <a:ahLst/>
            <a:cxnLst/>
            <a:rect l="l" t="t" r="r" b="b"/>
            <a:pathLst>
              <a:path w="2009" h="1759" extrusionOk="0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6"/>
          <p:cNvSpPr/>
          <p:nvPr/>
        </p:nvSpPr>
        <p:spPr>
          <a:xfrm flipH="1">
            <a:off x="1650368" y="-220918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6"/>
          <p:cNvSpPr/>
          <p:nvPr/>
        </p:nvSpPr>
        <p:spPr>
          <a:xfrm flipH="1">
            <a:off x="6956357" y="-260908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6"/>
          <p:cNvSpPr/>
          <p:nvPr/>
        </p:nvSpPr>
        <p:spPr>
          <a:xfrm>
            <a:off x="7204684" y="93472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6"/>
          <p:cNvSpPr/>
          <p:nvPr/>
        </p:nvSpPr>
        <p:spPr>
          <a:xfrm>
            <a:off x="-3922466" y="93472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6"/>
          <p:cNvSpPr/>
          <p:nvPr/>
        </p:nvSpPr>
        <p:spPr>
          <a:xfrm flipH="1">
            <a:off x="-1457241" y="4163735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6"/>
          <p:cNvSpPr/>
          <p:nvPr/>
        </p:nvSpPr>
        <p:spPr>
          <a:xfrm flipH="1">
            <a:off x="4909484" y="4163735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7"/>
          <p:cNvSpPr txBox="1">
            <a:spLocks noGrp="1"/>
          </p:cNvSpPr>
          <p:nvPr>
            <p:ph type="title"/>
          </p:nvPr>
        </p:nvSpPr>
        <p:spPr>
          <a:xfrm>
            <a:off x="3386150" y="2545763"/>
            <a:ext cx="3651600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7" name="Google Shape;367;p17"/>
          <p:cNvSpPr txBox="1">
            <a:spLocks noGrp="1"/>
          </p:cNvSpPr>
          <p:nvPr>
            <p:ph type="title" idx="2" hasCustomPrompt="1"/>
          </p:nvPr>
        </p:nvSpPr>
        <p:spPr>
          <a:xfrm>
            <a:off x="5762450" y="1631644"/>
            <a:ext cx="12753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61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8" name="Google Shape;368;p17"/>
          <p:cNvSpPr txBox="1">
            <a:spLocks noGrp="1"/>
          </p:cNvSpPr>
          <p:nvPr>
            <p:ph type="subTitle" idx="1"/>
          </p:nvPr>
        </p:nvSpPr>
        <p:spPr>
          <a:xfrm>
            <a:off x="4701350" y="3382178"/>
            <a:ext cx="2336400" cy="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7"/>
          <p:cNvSpPr/>
          <p:nvPr/>
        </p:nvSpPr>
        <p:spPr>
          <a:xfrm rot="10800000">
            <a:off x="4499826" y="5328815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7"/>
          <p:cNvSpPr/>
          <p:nvPr/>
        </p:nvSpPr>
        <p:spPr>
          <a:xfrm rot="10800000">
            <a:off x="1443962" y="4934603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7"/>
          <p:cNvSpPr/>
          <p:nvPr/>
        </p:nvSpPr>
        <p:spPr>
          <a:xfrm rot="10800000">
            <a:off x="2479339" y="5062300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7"/>
          <p:cNvSpPr/>
          <p:nvPr/>
        </p:nvSpPr>
        <p:spPr>
          <a:xfrm rot="10800000">
            <a:off x="6351414" y="5097226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7"/>
          <p:cNvSpPr/>
          <p:nvPr/>
        </p:nvSpPr>
        <p:spPr>
          <a:xfrm rot="10800000">
            <a:off x="-2413098" y="4063622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7"/>
          <p:cNvSpPr/>
          <p:nvPr/>
        </p:nvSpPr>
        <p:spPr>
          <a:xfrm rot="10800000">
            <a:off x="-1878870" y="4598354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7"/>
          <p:cNvSpPr/>
          <p:nvPr/>
        </p:nvSpPr>
        <p:spPr>
          <a:xfrm rot="10800000">
            <a:off x="7797112" y="4618324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7"/>
          <p:cNvSpPr/>
          <p:nvPr/>
        </p:nvSpPr>
        <p:spPr>
          <a:xfrm rot="10800000">
            <a:off x="8343179" y="5116328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77" name="Google Shape;377;p17"/>
          <p:cNvSpPr/>
          <p:nvPr/>
        </p:nvSpPr>
        <p:spPr>
          <a:xfrm rot="10800000">
            <a:off x="7274475" y="833269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7"/>
          <p:cNvSpPr/>
          <p:nvPr/>
        </p:nvSpPr>
        <p:spPr>
          <a:xfrm rot="10800000">
            <a:off x="9089582" y="1593498"/>
            <a:ext cx="447490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7"/>
          <p:cNvSpPr/>
          <p:nvPr/>
        </p:nvSpPr>
        <p:spPr>
          <a:xfrm rot="10800000">
            <a:off x="7007252" y="526544"/>
            <a:ext cx="213355" cy="18291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7"/>
          <p:cNvSpPr/>
          <p:nvPr/>
        </p:nvSpPr>
        <p:spPr>
          <a:xfrm rot="10800000">
            <a:off x="8508918" y="3438790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7"/>
          <p:cNvSpPr/>
          <p:nvPr/>
        </p:nvSpPr>
        <p:spPr>
          <a:xfrm rot="10800000">
            <a:off x="1163712" y="-18482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7"/>
          <p:cNvSpPr/>
          <p:nvPr/>
        </p:nvSpPr>
        <p:spPr>
          <a:xfrm rot="10800000">
            <a:off x="-546063" y="-359675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7"/>
          <p:cNvSpPr/>
          <p:nvPr/>
        </p:nvSpPr>
        <p:spPr>
          <a:xfrm rot="10800000">
            <a:off x="-283671" y="3438790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7"/>
          <p:cNvSpPr/>
          <p:nvPr/>
        </p:nvSpPr>
        <p:spPr>
          <a:xfrm rot="10800000">
            <a:off x="4449436" y="59333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7"/>
          <p:cNvSpPr/>
          <p:nvPr/>
        </p:nvSpPr>
        <p:spPr>
          <a:xfrm rot="10800000">
            <a:off x="-157415" y="1645436"/>
            <a:ext cx="749037" cy="680672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7"/>
          <p:cNvSpPr/>
          <p:nvPr/>
        </p:nvSpPr>
        <p:spPr>
          <a:xfrm flipH="1">
            <a:off x="4469625" y="59326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7"/>
          <p:cNvSpPr/>
          <p:nvPr/>
        </p:nvSpPr>
        <p:spPr>
          <a:xfrm flipH="1">
            <a:off x="-460775" y="4274651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7"/>
          <p:cNvSpPr/>
          <p:nvPr/>
        </p:nvSpPr>
        <p:spPr>
          <a:xfrm rot="10800000">
            <a:off x="7729852" y="-2353278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8"/>
          <p:cNvSpPr txBox="1">
            <a:spLocks noGrp="1"/>
          </p:cNvSpPr>
          <p:nvPr>
            <p:ph type="title"/>
          </p:nvPr>
        </p:nvSpPr>
        <p:spPr>
          <a:xfrm>
            <a:off x="3403800" y="2381144"/>
            <a:ext cx="2336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1" name="Google Shape;391;p18"/>
          <p:cNvSpPr txBox="1">
            <a:spLocks noGrp="1"/>
          </p:cNvSpPr>
          <p:nvPr>
            <p:ph type="subTitle" idx="1"/>
          </p:nvPr>
        </p:nvSpPr>
        <p:spPr>
          <a:xfrm>
            <a:off x="3403800" y="2914025"/>
            <a:ext cx="2336400" cy="85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18"/>
          <p:cNvSpPr txBox="1">
            <a:spLocks noGrp="1"/>
          </p:cNvSpPr>
          <p:nvPr>
            <p:ph type="title" idx="2"/>
          </p:nvPr>
        </p:nvSpPr>
        <p:spPr>
          <a:xfrm>
            <a:off x="732300" y="2381144"/>
            <a:ext cx="2336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3" name="Google Shape;393;p18"/>
          <p:cNvSpPr txBox="1">
            <a:spLocks noGrp="1"/>
          </p:cNvSpPr>
          <p:nvPr>
            <p:ph type="subTitle" idx="3"/>
          </p:nvPr>
        </p:nvSpPr>
        <p:spPr>
          <a:xfrm>
            <a:off x="732300" y="2908850"/>
            <a:ext cx="2336400" cy="85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18"/>
          <p:cNvSpPr txBox="1">
            <a:spLocks noGrp="1"/>
          </p:cNvSpPr>
          <p:nvPr>
            <p:ph type="title" idx="4"/>
          </p:nvPr>
        </p:nvSpPr>
        <p:spPr>
          <a:xfrm>
            <a:off x="6075300" y="2381144"/>
            <a:ext cx="2336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5" name="Google Shape;395;p18"/>
          <p:cNvSpPr txBox="1">
            <a:spLocks noGrp="1"/>
          </p:cNvSpPr>
          <p:nvPr>
            <p:ph type="subTitle" idx="5"/>
          </p:nvPr>
        </p:nvSpPr>
        <p:spPr>
          <a:xfrm>
            <a:off x="6075300" y="2914025"/>
            <a:ext cx="2336400" cy="85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8"/>
          <p:cNvSpPr txBox="1">
            <a:spLocks noGrp="1"/>
          </p:cNvSpPr>
          <p:nvPr>
            <p:ph type="title" idx="6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18"/>
          <p:cNvSpPr/>
          <p:nvPr/>
        </p:nvSpPr>
        <p:spPr>
          <a:xfrm rot="-5400000" flipH="1">
            <a:off x="-368205" y="1729625"/>
            <a:ext cx="50" cy="15452"/>
          </a:xfrm>
          <a:custGeom>
            <a:avLst/>
            <a:gdLst/>
            <a:ahLst/>
            <a:cxnLst/>
            <a:rect l="l" t="t" r="r" b="b"/>
            <a:pathLst>
              <a:path w="1" h="306" extrusionOk="0">
                <a:moveTo>
                  <a:pt x="0" y="0"/>
                </a:moveTo>
                <a:lnTo>
                  <a:pt x="0" y="306"/>
                </a:lnTo>
                <a:lnTo>
                  <a:pt x="0" y="3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8"/>
          <p:cNvSpPr/>
          <p:nvPr/>
        </p:nvSpPr>
        <p:spPr>
          <a:xfrm rot="10800000" flipH="1">
            <a:off x="8177175" y="-2267372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8"/>
          <p:cNvSpPr/>
          <p:nvPr/>
        </p:nvSpPr>
        <p:spPr>
          <a:xfrm rot="10800000" flipH="1">
            <a:off x="-232746" y="-1120575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8"/>
          <p:cNvSpPr/>
          <p:nvPr/>
        </p:nvSpPr>
        <p:spPr>
          <a:xfrm rot="10800000" flipH="1">
            <a:off x="8742" y="-879244"/>
            <a:ext cx="1166399" cy="1166558"/>
          </a:xfrm>
          <a:custGeom>
            <a:avLst/>
            <a:gdLst/>
            <a:ahLst/>
            <a:cxnLst/>
            <a:rect l="l" t="t" r="r" b="b"/>
            <a:pathLst>
              <a:path w="7303" h="7304" extrusionOk="0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8"/>
          <p:cNvSpPr/>
          <p:nvPr/>
        </p:nvSpPr>
        <p:spPr>
          <a:xfrm rot="10800000" flipH="1">
            <a:off x="7813731" y="4993274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8"/>
          <p:cNvSpPr/>
          <p:nvPr/>
        </p:nvSpPr>
        <p:spPr>
          <a:xfrm rot="10800000" flipH="1">
            <a:off x="8331844" y="5444311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8"/>
          <p:cNvSpPr/>
          <p:nvPr/>
        </p:nvSpPr>
        <p:spPr>
          <a:xfrm rot="10800000" flipH="1">
            <a:off x="651675" y="5154674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8"/>
          <p:cNvSpPr/>
          <p:nvPr/>
        </p:nvSpPr>
        <p:spPr>
          <a:xfrm rot="10800000" flipH="1">
            <a:off x="8866809" y="880994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8"/>
          <p:cNvSpPr/>
          <p:nvPr/>
        </p:nvSpPr>
        <p:spPr>
          <a:xfrm rot="10800000" flipH="1">
            <a:off x="215421" y="2439322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8"/>
          <p:cNvSpPr/>
          <p:nvPr/>
        </p:nvSpPr>
        <p:spPr>
          <a:xfrm rot="10800000" flipH="1">
            <a:off x="-749821" y="3241162"/>
            <a:ext cx="1297365" cy="1182051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8"/>
          <p:cNvSpPr/>
          <p:nvPr/>
        </p:nvSpPr>
        <p:spPr>
          <a:xfrm rot="10800000" flipH="1">
            <a:off x="268206" y="4693686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8"/>
          <p:cNvSpPr/>
          <p:nvPr/>
        </p:nvSpPr>
        <p:spPr>
          <a:xfrm rot="10800000" flipH="1">
            <a:off x="8952006" y="4993275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8"/>
          <p:cNvSpPr/>
          <p:nvPr/>
        </p:nvSpPr>
        <p:spPr>
          <a:xfrm rot="10800000" flipH="1">
            <a:off x="8936284" y="4780407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8"/>
          <p:cNvSpPr/>
          <p:nvPr/>
        </p:nvSpPr>
        <p:spPr>
          <a:xfrm rot="10800000" flipH="1">
            <a:off x="1354442" y="87862"/>
            <a:ext cx="256183" cy="224719"/>
          </a:xfrm>
          <a:custGeom>
            <a:avLst/>
            <a:gdLst/>
            <a:ahLst/>
            <a:cxnLst/>
            <a:rect l="l" t="t" r="r" b="b"/>
            <a:pathLst>
              <a:path w="1604" h="1407" extrusionOk="0">
                <a:moveTo>
                  <a:pt x="800" y="0"/>
                </a:moveTo>
                <a:cubicBezTo>
                  <a:pt x="676" y="0"/>
                  <a:pt x="549" y="34"/>
                  <a:pt x="435" y="104"/>
                </a:cubicBezTo>
                <a:cubicBezTo>
                  <a:pt x="104" y="307"/>
                  <a:pt x="0" y="740"/>
                  <a:pt x="203" y="1071"/>
                </a:cubicBezTo>
                <a:cubicBezTo>
                  <a:pt x="336" y="1288"/>
                  <a:pt x="566" y="1407"/>
                  <a:pt x="802" y="1407"/>
                </a:cubicBezTo>
                <a:cubicBezTo>
                  <a:pt x="927" y="1407"/>
                  <a:pt x="1054" y="1373"/>
                  <a:pt x="1169" y="1303"/>
                </a:cubicBezTo>
                <a:cubicBezTo>
                  <a:pt x="1500" y="1100"/>
                  <a:pt x="1604" y="667"/>
                  <a:pt x="1401" y="337"/>
                </a:cubicBezTo>
                <a:cubicBezTo>
                  <a:pt x="1268" y="120"/>
                  <a:pt x="1037" y="0"/>
                  <a:pt x="800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8"/>
          <p:cNvSpPr/>
          <p:nvPr/>
        </p:nvSpPr>
        <p:spPr>
          <a:xfrm rot="10800000" flipH="1">
            <a:off x="7770236" y="319771"/>
            <a:ext cx="197727" cy="182714"/>
          </a:xfrm>
          <a:custGeom>
            <a:avLst/>
            <a:gdLst/>
            <a:ahLst/>
            <a:cxnLst/>
            <a:rect l="l" t="t" r="r" b="b"/>
            <a:pathLst>
              <a:path w="1238" h="1144" extrusionOk="0">
                <a:moveTo>
                  <a:pt x="608" y="0"/>
                </a:moveTo>
                <a:cubicBezTo>
                  <a:pt x="428" y="0"/>
                  <a:pt x="255" y="86"/>
                  <a:pt x="146" y="236"/>
                </a:cubicBezTo>
                <a:cubicBezTo>
                  <a:pt x="11" y="424"/>
                  <a:pt x="0" y="673"/>
                  <a:pt x="122" y="871"/>
                </a:cubicBezTo>
                <a:cubicBezTo>
                  <a:pt x="226" y="1042"/>
                  <a:pt x="412" y="1143"/>
                  <a:pt x="609" y="1143"/>
                </a:cubicBezTo>
                <a:cubicBezTo>
                  <a:pt x="638" y="1143"/>
                  <a:pt x="669" y="1141"/>
                  <a:pt x="699" y="1136"/>
                </a:cubicBezTo>
                <a:cubicBezTo>
                  <a:pt x="926" y="1100"/>
                  <a:pt x="1111" y="929"/>
                  <a:pt x="1164" y="706"/>
                </a:cubicBezTo>
                <a:cubicBezTo>
                  <a:pt x="1238" y="398"/>
                  <a:pt x="1049" y="90"/>
                  <a:pt x="743" y="16"/>
                </a:cubicBezTo>
                <a:cubicBezTo>
                  <a:pt x="698" y="6"/>
                  <a:pt x="653" y="0"/>
                  <a:pt x="608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8"/>
          <p:cNvSpPr/>
          <p:nvPr/>
        </p:nvSpPr>
        <p:spPr>
          <a:xfrm rot="10800000" flipH="1">
            <a:off x="8226621" y="87846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8"/>
          <p:cNvSpPr/>
          <p:nvPr/>
        </p:nvSpPr>
        <p:spPr>
          <a:xfrm rot="10800000" flipH="1">
            <a:off x="-348690" y="2508477"/>
            <a:ext cx="495117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8"/>
          <p:cNvSpPr/>
          <p:nvPr/>
        </p:nvSpPr>
        <p:spPr>
          <a:xfrm flipH="1">
            <a:off x="-1171441" y="3854260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8"/>
          <p:cNvSpPr/>
          <p:nvPr/>
        </p:nvSpPr>
        <p:spPr>
          <a:xfrm flipH="1">
            <a:off x="7139384" y="-225790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0_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0"/>
          <p:cNvSpPr txBox="1">
            <a:spLocks noGrp="1"/>
          </p:cNvSpPr>
          <p:nvPr>
            <p:ph type="title"/>
          </p:nvPr>
        </p:nvSpPr>
        <p:spPr>
          <a:xfrm>
            <a:off x="1950150" y="1589625"/>
            <a:ext cx="2295600" cy="8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0" name="Google Shape;450;p20"/>
          <p:cNvSpPr txBox="1">
            <a:spLocks noGrp="1"/>
          </p:cNvSpPr>
          <p:nvPr>
            <p:ph type="subTitle" idx="1"/>
          </p:nvPr>
        </p:nvSpPr>
        <p:spPr>
          <a:xfrm>
            <a:off x="1950150" y="2390025"/>
            <a:ext cx="2295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20"/>
          <p:cNvSpPr txBox="1">
            <a:spLocks noGrp="1"/>
          </p:cNvSpPr>
          <p:nvPr>
            <p:ph type="title" idx="2"/>
          </p:nvPr>
        </p:nvSpPr>
        <p:spPr>
          <a:xfrm>
            <a:off x="5196054" y="1589625"/>
            <a:ext cx="2295600" cy="8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2" name="Google Shape;452;p20"/>
          <p:cNvSpPr txBox="1">
            <a:spLocks noGrp="1"/>
          </p:cNvSpPr>
          <p:nvPr>
            <p:ph type="subTitle" idx="3"/>
          </p:nvPr>
        </p:nvSpPr>
        <p:spPr>
          <a:xfrm>
            <a:off x="5196050" y="2390025"/>
            <a:ext cx="2295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20"/>
          <p:cNvSpPr txBox="1">
            <a:spLocks noGrp="1"/>
          </p:cNvSpPr>
          <p:nvPr>
            <p:ph type="title" idx="4"/>
          </p:nvPr>
        </p:nvSpPr>
        <p:spPr>
          <a:xfrm>
            <a:off x="1950150" y="3156550"/>
            <a:ext cx="2295600" cy="8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4" name="Google Shape;454;p20"/>
          <p:cNvSpPr txBox="1">
            <a:spLocks noGrp="1"/>
          </p:cNvSpPr>
          <p:nvPr>
            <p:ph type="subTitle" idx="5"/>
          </p:nvPr>
        </p:nvSpPr>
        <p:spPr>
          <a:xfrm>
            <a:off x="1950150" y="3956950"/>
            <a:ext cx="2295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20"/>
          <p:cNvSpPr txBox="1">
            <a:spLocks noGrp="1"/>
          </p:cNvSpPr>
          <p:nvPr>
            <p:ph type="title" idx="6"/>
          </p:nvPr>
        </p:nvSpPr>
        <p:spPr>
          <a:xfrm>
            <a:off x="5196054" y="3156550"/>
            <a:ext cx="2295600" cy="8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6" name="Google Shape;456;p20"/>
          <p:cNvSpPr txBox="1">
            <a:spLocks noGrp="1"/>
          </p:cNvSpPr>
          <p:nvPr>
            <p:ph type="subTitle" idx="7"/>
          </p:nvPr>
        </p:nvSpPr>
        <p:spPr>
          <a:xfrm>
            <a:off x="5196000" y="3956950"/>
            <a:ext cx="2295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20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20"/>
          <p:cNvSpPr/>
          <p:nvPr/>
        </p:nvSpPr>
        <p:spPr>
          <a:xfrm rot="10800000">
            <a:off x="-2163567" y="-2663484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0"/>
          <p:cNvSpPr/>
          <p:nvPr/>
        </p:nvSpPr>
        <p:spPr>
          <a:xfrm rot="10800000">
            <a:off x="8093605" y="-1326363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0"/>
          <p:cNvSpPr/>
          <p:nvPr/>
        </p:nvSpPr>
        <p:spPr>
          <a:xfrm rot="10800000">
            <a:off x="8388133" y="-1275357"/>
            <a:ext cx="1166399" cy="1166558"/>
          </a:xfrm>
          <a:custGeom>
            <a:avLst/>
            <a:gdLst/>
            <a:ahLst/>
            <a:cxnLst/>
            <a:rect l="l" t="t" r="r" b="b"/>
            <a:pathLst>
              <a:path w="7303" h="7304" extrusionOk="0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0"/>
          <p:cNvSpPr/>
          <p:nvPr/>
        </p:nvSpPr>
        <p:spPr>
          <a:xfrm rot="10800000">
            <a:off x="-173659" y="4769036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0"/>
          <p:cNvSpPr/>
          <p:nvPr/>
        </p:nvSpPr>
        <p:spPr>
          <a:xfrm rot="10800000">
            <a:off x="610066" y="4769049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0"/>
          <p:cNvSpPr/>
          <p:nvPr/>
        </p:nvSpPr>
        <p:spPr>
          <a:xfrm rot="10800000">
            <a:off x="8457050" y="4758561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0"/>
          <p:cNvSpPr/>
          <p:nvPr/>
        </p:nvSpPr>
        <p:spPr>
          <a:xfrm rot="10800000">
            <a:off x="-34382" y="729807"/>
            <a:ext cx="295792" cy="268960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0"/>
          <p:cNvSpPr/>
          <p:nvPr/>
        </p:nvSpPr>
        <p:spPr>
          <a:xfrm rot="10800000">
            <a:off x="391249" y="484881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0"/>
          <p:cNvSpPr/>
          <p:nvPr/>
        </p:nvSpPr>
        <p:spPr>
          <a:xfrm rot="10800000">
            <a:off x="8358334" y="4466447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0"/>
          <p:cNvSpPr/>
          <p:nvPr/>
        </p:nvSpPr>
        <p:spPr>
          <a:xfrm rot="10800000">
            <a:off x="8970207" y="4297573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0"/>
          <p:cNvSpPr/>
          <p:nvPr/>
        </p:nvSpPr>
        <p:spPr>
          <a:xfrm rot="10800000">
            <a:off x="-274377" y="4535713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0"/>
          <p:cNvSpPr/>
          <p:nvPr/>
        </p:nvSpPr>
        <p:spPr>
          <a:xfrm rot="10800000">
            <a:off x="460726" y="4384294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0"/>
          <p:cNvSpPr/>
          <p:nvPr/>
        </p:nvSpPr>
        <p:spPr>
          <a:xfrm rot="10800000">
            <a:off x="8116233" y="290650"/>
            <a:ext cx="179839" cy="151570"/>
          </a:xfrm>
          <a:custGeom>
            <a:avLst/>
            <a:gdLst/>
            <a:ahLst/>
            <a:cxnLst/>
            <a:rect l="l" t="t" r="r" b="b"/>
            <a:pathLst>
              <a:path w="1126" h="949" extrusionOk="0">
                <a:moveTo>
                  <a:pt x="598" y="0"/>
                </a:moveTo>
                <a:cubicBezTo>
                  <a:pt x="246" y="0"/>
                  <a:pt x="0" y="397"/>
                  <a:pt x="200" y="723"/>
                </a:cubicBezTo>
                <a:cubicBezTo>
                  <a:pt x="286" y="864"/>
                  <a:pt x="439" y="949"/>
                  <a:pt x="602" y="949"/>
                </a:cubicBezTo>
                <a:cubicBezTo>
                  <a:pt x="627" y="949"/>
                  <a:pt x="653" y="947"/>
                  <a:pt x="678" y="943"/>
                </a:cubicBezTo>
                <a:cubicBezTo>
                  <a:pt x="867" y="913"/>
                  <a:pt x="1020" y="772"/>
                  <a:pt x="1065" y="586"/>
                </a:cubicBezTo>
                <a:cubicBezTo>
                  <a:pt x="1126" y="331"/>
                  <a:pt x="969" y="75"/>
                  <a:pt x="715" y="14"/>
                </a:cubicBezTo>
                <a:cubicBezTo>
                  <a:pt x="675" y="5"/>
                  <a:pt x="636" y="0"/>
                  <a:pt x="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0"/>
          <p:cNvSpPr/>
          <p:nvPr/>
        </p:nvSpPr>
        <p:spPr>
          <a:xfrm rot="10800000">
            <a:off x="8828293" y="846865"/>
            <a:ext cx="179999" cy="151889"/>
          </a:xfrm>
          <a:custGeom>
            <a:avLst/>
            <a:gdLst/>
            <a:ahLst/>
            <a:cxnLst/>
            <a:rect l="l" t="t" r="r" b="b"/>
            <a:pathLst>
              <a:path w="1127" h="951" extrusionOk="0">
                <a:moveTo>
                  <a:pt x="600" y="1"/>
                </a:moveTo>
                <a:cubicBezTo>
                  <a:pt x="247" y="1"/>
                  <a:pt x="0" y="398"/>
                  <a:pt x="201" y="723"/>
                </a:cubicBezTo>
                <a:cubicBezTo>
                  <a:pt x="288" y="866"/>
                  <a:pt x="442" y="950"/>
                  <a:pt x="605" y="950"/>
                </a:cubicBezTo>
                <a:cubicBezTo>
                  <a:pt x="630" y="950"/>
                  <a:pt x="654" y="948"/>
                  <a:pt x="679" y="944"/>
                </a:cubicBezTo>
                <a:cubicBezTo>
                  <a:pt x="869" y="915"/>
                  <a:pt x="1022" y="772"/>
                  <a:pt x="1066" y="586"/>
                </a:cubicBezTo>
                <a:cubicBezTo>
                  <a:pt x="1126" y="331"/>
                  <a:pt x="970" y="75"/>
                  <a:pt x="715" y="14"/>
                </a:cubicBezTo>
                <a:cubicBezTo>
                  <a:pt x="676" y="5"/>
                  <a:pt x="638" y="1"/>
                  <a:pt x="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0"/>
          <p:cNvSpPr/>
          <p:nvPr/>
        </p:nvSpPr>
        <p:spPr>
          <a:xfrm rot="10800000">
            <a:off x="8620991" y="200429"/>
            <a:ext cx="207310" cy="191658"/>
          </a:xfrm>
          <a:custGeom>
            <a:avLst/>
            <a:gdLst/>
            <a:ahLst/>
            <a:cxnLst/>
            <a:rect l="l" t="t" r="r" b="b"/>
            <a:pathLst>
              <a:path w="1298" h="1200" extrusionOk="0">
                <a:moveTo>
                  <a:pt x="639" y="1"/>
                </a:moveTo>
                <a:cubicBezTo>
                  <a:pt x="449" y="1"/>
                  <a:pt x="267" y="90"/>
                  <a:pt x="153" y="248"/>
                </a:cubicBezTo>
                <a:cubicBezTo>
                  <a:pt x="11" y="444"/>
                  <a:pt x="0" y="707"/>
                  <a:pt x="127" y="913"/>
                </a:cubicBezTo>
                <a:cubicBezTo>
                  <a:pt x="237" y="1093"/>
                  <a:pt x="432" y="1200"/>
                  <a:pt x="639" y="1200"/>
                </a:cubicBezTo>
                <a:cubicBezTo>
                  <a:pt x="670" y="1200"/>
                  <a:pt x="701" y="1197"/>
                  <a:pt x="732" y="1192"/>
                </a:cubicBezTo>
                <a:cubicBezTo>
                  <a:pt x="971" y="1154"/>
                  <a:pt x="1164" y="975"/>
                  <a:pt x="1221" y="740"/>
                </a:cubicBezTo>
                <a:cubicBezTo>
                  <a:pt x="1297" y="418"/>
                  <a:pt x="1099" y="95"/>
                  <a:pt x="777" y="17"/>
                </a:cubicBezTo>
                <a:cubicBezTo>
                  <a:pt x="731" y="6"/>
                  <a:pt x="685" y="1"/>
                  <a:pt x="6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0"/>
          <p:cNvSpPr/>
          <p:nvPr/>
        </p:nvSpPr>
        <p:spPr>
          <a:xfrm rot="10800000">
            <a:off x="855471" y="-159254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0"/>
          <p:cNvSpPr/>
          <p:nvPr/>
        </p:nvSpPr>
        <p:spPr>
          <a:xfrm rot="10800000">
            <a:off x="-227503" y="3847652"/>
            <a:ext cx="495117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0"/>
          <p:cNvSpPr/>
          <p:nvPr/>
        </p:nvSpPr>
        <p:spPr>
          <a:xfrm rot="-1799986">
            <a:off x="7244724" y="-967599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0"/>
          <p:cNvSpPr/>
          <p:nvPr/>
        </p:nvSpPr>
        <p:spPr>
          <a:xfrm rot="-1799986">
            <a:off x="-1727826" y="-184499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0"/>
          <p:cNvSpPr/>
          <p:nvPr/>
        </p:nvSpPr>
        <p:spPr>
          <a:xfrm rot="-1799986">
            <a:off x="5944399" y="3994776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0"/>
          <p:cNvSpPr/>
          <p:nvPr/>
        </p:nvSpPr>
        <p:spPr>
          <a:xfrm rot="1799986" flipH="1">
            <a:off x="-2291801" y="4585076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0_1_1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1"/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21"/>
          <p:cNvSpPr txBox="1">
            <a:spLocks noGrp="1"/>
          </p:cNvSpPr>
          <p:nvPr>
            <p:ph type="title" idx="2"/>
          </p:nvPr>
        </p:nvSpPr>
        <p:spPr>
          <a:xfrm>
            <a:off x="1132975" y="1491381"/>
            <a:ext cx="20220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2" name="Google Shape;482;p21"/>
          <p:cNvSpPr txBox="1">
            <a:spLocks noGrp="1"/>
          </p:cNvSpPr>
          <p:nvPr>
            <p:ph type="subTitle" idx="1"/>
          </p:nvPr>
        </p:nvSpPr>
        <p:spPr>
          <a:xfrm>
            <a:off x="1132975" y="2194800"/>
            <a:ext cx="202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21"/>
          <p:cNvSpPr txBox="1">
            <a:spLocks noGrp="1"/>
          </p:cNvSpPr>
          <p:nvPr>
            <p:ph type="title" idx="3"/>
          </p:nvPr>
        </p:nvSpPr>
        <p:spPr>
          <a:xfrm>
            <a:off x="5989017" y="1491375"/>
            <a:ext cx="20220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4" name="Google Shape;484;p21"/>
          <p:cNvSpPr txBox="1">
            <a:spLocks noGrp="1"/>
          </p:cNvSpPr>
          <p:nvPr>
            <p:ph type="subTitle" idx="4"/>
          </p:nvPr>
        </p:nvSpPr>
        <p:spPr>
          <a:xfrm>
            <a:off x="5989025" y="2193375"/>
            <a:ext cx="202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21"/>
          <p:cNvSpPr txBox="1">
            <a:spLocks noGrp="1"/>
          </p:cNvSpPr>
          <p:nvPr>
            <p:ph type="title" idx="5"/>
          </p:nvPr>
        </p:nvSpPr>
        <p:spPr>
          <a:xfrm>
            <a:off x="1132975" y="2894451"/>
            <a:ext cx="20220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6" name="Google Shape;486;p21"/>
          <p:cNvSpPr txBox="1">
            <a:spLocks noGrp="1"/>
          </p:cNvSpPr>
          <p:nvPr>
            <p:ph type="subTitle" idx="6"/>
          </p:nvPr>
        </p:nvSpPr>
        <p:spPr>
          <a:xfrm>
            <a:off x="1132975" y="3597575"/>
            <a:ext cx="202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21"/>
          <p:cNvSpPr txBox="1">
            <a:spLocks noGrp="1"/>
          </p:cNvSpPr>
          <p:nvPr>
            <p:ph type="title" idx="7"/>
          </p:nvPr>
        </p:nvSpPr>
        <p:spPr>
          <a:xfrm>
            <a:off x="5989017" y="2891981"/>
            <a:ext cx="20220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8" name="Google Shape;488;p21"/>
          <p:cNvSpPr txBox="1">
            <a:spLocks noGrp="1"/>
          </p:cNvSpPr>
          <p:nvPr>
            <p:ph type="subTitle" idx="8"/>
          </p:nvPr>
        </p:nvSpPr>
        <p:spPr>
          <a:xfrm>
            <a:off x="5989025" y="3597575"/>
            <a:ext cx="202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21"/>
          <p:cNvSpPr/>
          <p:nvPr/>
        </p:nvSpPr>
        <p:spPr>
          <a:xfrm rot="10800000">
            <a:off x="-2049267" y="-2838872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1"/>
          <p:cNvSpPr/>
          <p:nvPr/>
        </p:nvSpPr>
        <p:spPr>
          <a:xfrm rot="10800000">
            <a:off x="8207905" y="-1501750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1"/>
          <p:cNvSpPr/>
          <p:nvPr/>
        </p:nvSpPr>
        <p:spPr>
          <a:xfrm rot="10800000">
            <a:off x="8502433" y="-1450744"/>
            <a:ext cx="1166399" cy="1166558"/>
          </a:xfrm>
          <a:custGeom>
            <a:avLst/>
            <a:gdLst/>
            <a:ahLst/>
            <a:cxnLst/>
            <a:rect l="l" t="t" r="r" b="b"/>
            <a:pathLst>
              <a:path w="7303" h="7304" extrusionOk="0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1"/>
          <p:cNvSpPr/>
          <p:nvPr/>
        </p:nvSpPr>
        <p:spPr>
          <a:xfrm rot="10800000">
            <a:off x="-59359" y="4593649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1"/>
          <p:cNvSpPr/>
          <p:nvPr/>
        </p:nvSpPr>
        <p:spPr>
          <a:xfrm rot="10800000">
            <a:off x="724366" y="4593661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1"/>
          <p:cNvSpPr/>
          <p:nvPr/>
        </p:nvSpPr>
        <p:spPr>
          <a:xfrm rot="10800000">
            <a:off x="8571350" y="4583174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1"/>
          <p:cNvSpPr/>
          <p:nvPr/>
        </p:nvSpPr>
        <p:spPr>
          <a:xfrm rot="10800000">
            <a:off x="79918" y="554420"/>
            <a:ext cx="295792" cy="268960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1"/>
          <p:cNvSpPr/>
          <p:nvPr/>
        </p:nvSpPr>
        <p:spPr>
          <a:xfrm rot="10800000">
            <a:off x="505549" y="309494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1"/>
          <p:cNvSpPr/>
          <p:nvPr/>
        </p:nvSpPr>
        <p:spPr>
          <a:xfrm rot="10800000">
            <a:off x="8472634" y="4291060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1"/>
          <p:cNvSpPr/>
          <p:nvPr/>
        </p:nvSpPr>
        <p:spPr>
          <a:xfrm rot="10800000">
            <a:off x="9084507" y="4122186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1"/>
          <p:cNvSpPr/>
          <p:nvPr/>
        </p:nvSpPr>
        <p:spPr>
          <a:xfrm rot="10800000">
            <a:off x="-160077" y="4360325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1"/>
          <p:cNvSpPr/>
          <p:nvPr/>
        </p:nvSpPr>
        <p:spPr>
          <a:xfrm rot="10800000">
            <a:off x="575026" y="4208907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1"/>
          <p:cNvSpPr/>
          <p:nvPr/>
        </p:nvSpPr>
        <p:spPr>
          <a:xfrm rot="10800000">
            <a:off x="8230533" y="115263"/>
            <a:ext cx="179839" cy="151570"/>
          </a:xfrm>
          <a:custGeom>
            <a:avLst/>
            <a:gdLst/>
            <a:ahLst/>
            <a:cxnLst/>
            <a:rect l="l" t="t" r="r" b="b"/>
            <a:pathLst>
              <a:path w="1126" h="949" extrusionOk="0">
                <a:moveTo>
                  <a:pt x="598" y="0"/>
                </a:moveTo>
                <a:cubicBezTo>
                  <a:pt x="246" y="0"/>
                  <a:pt x="0" y="397"/>
                  <a:pt x="200" y="723"/>
                </a:cubicBezTo>
                <a:cubicBezTo>
                  <a:pt x="286" y="864"/>
                  <a:pt x="439" y="949"/>
                  <a:pt x="602" y="949"/>
                </a:cubicBezTo>
                <a:cubicBezTo>
                  <a:pt x="627" y="949"/>
                  <a:pt x="653" y="947"/>
                  <a:pt x="678" y="943"/>
                </a:cubicBezTo>
                <a:cubicBezTo>
                  <a:pt x="867" y="913"/>
                  <a:pt x="1020" y="772"/>
                  <a:pt x="1065" y="586"/>
                </a:cubicBezTo>
                <a:cubicBezTo>
                  <a:pt x="1126" y="331"/>
                  <a:pt x="969" y="75"/>
                  <a:pt x="715" y="14"/>
                </a:cubicBezTo>
                <a:cubicBezTo>
                  <a:pt x="675" y="5"/>
                  <a:pt x="636" y="0"/>
                  <a:pt x="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1"/>
          <p:cNvSpPr/>
          <p:nvPr/>
        </p:nvSpPr>
        <p:spPr>
          <a:xfrm rot="10800000">
            <a:off x="8942593" y="671478"/>
            <a:ext cx="179999" cy="151889"/>
          </a:xfrm>
          <a:custGeom>
            <a:avLst/>
            <a:gdLst/>
            <a:ahLst/>
            <a:cxnLst/>
            <a:rect l="l" t="t" r="r" b="b"/>
            <a:pathLst>
              <a:path w="1127" h="951" extrusionOk="0">
                <a:moveTo>
                  <a:pt x="600" y="1"/>
                </a:moveTo>
                <a:cubicBezTo>
                  <a:pt x="247" y="1"/>
                  <a:pt x="0" y="398"/>
                  <a:pt x="201" y="723"/>
                </a:cubicBezTo>
                <a:cubicBezTo>
                  <a:pt x="288" y="866"/>
                  <a:pt x="442" y="950"/>
                  <a:pt x="605" y="950"/>
                </a:cubicBezTo>
                <a:cubicBezTo>
                  <a:pt x="630" y="950"/>
                  <a:pt x="654" y="948"/>
                  <a:pt x="679" y="944"/>
                </a:cubicBezTo>
                <a:cubicBezTo>
                  <a:pt x="869" y="915"/>
                  <a:pt x="1022" y="772"/>
                  <a:pt x="1066" y="586"/>
                </a:cubicBezTo>
                <a:cubicBezTo>
                  <a:pt x="1126" y="331"/>
                  <a:pt x="970" y="75"/>
                  <a:pt x="715" y="14"/>
                </a:cubicBezTo>
                <a:cubicBezTo>
                  <a:pt x="676" y="5"/>
                  <a:pt x="638" y="1"/>
                  <a:pt x="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1"/>
          <p:cNvSpPr/>
          <p:nvPr/>
        </p:nvSpPr>
        <p:spPr>
          <a:xfrm rot="10800000">
            <a:off x="8735291" y="25042"/>
            <a:ext cx="207310" cy="191658"/>
          </a:xfrm>
          <a:custGeom>
            <a:avLst/>
            <a:gdLst/>
            <a:ahLst/>
            <a:cxnLst/>
            <a:rect l="l" t="t" r="r" b="b"/>
            <a:pathLst>
              <a:path w="1298" h="1200" extrusionOk="0">
                <a:moveTo>
                  <a:pt x="639" y="1"/>
                </a:moveTo>
                <a:cubicBezTo>
                  <a:pt x="449" y="1"/>
                  <a:pt x="267" y="90"/>
                  <a:pt x="153" y="248"/>
                </a:cubicBezTo>
                <a:cubicBezTo>
                  <a:pt x="11" y="444"/>
                  <a:pt x="0" y="707"/>
                  <a:pt x="127" y="913"/>
                </a:cubicBezTo>
                <a:cubicBezTo>
                  <a:pt x="237" y="1093"/>
                  <a:pt x="432" y="1200"/>
                  <a:pt x="639" y="1200"/>
                </a:cubicBezTo>
                <a:cubicBezTo>
                  <a:pt x="670" y="1200"/>
                  <a:pt x="701" y="1197"/>
                  <a:pt x="732" y="1192"/>
                </a:cubicBezTo>
                <a:cubicBezTo>
                  <a:pt x="971" y="1154"/>
                  <a:pt x="1164" y="975"/>
                  <a:pt x="1221" y="740"/>
                </a:cubicBezTo>
                <a:cubicBezTo>
                  <a:pt x="1297" y="418"/>
                  <a:pt x="1099" y="95"/>
                  <a:pt x="777" y="17"/>
                </a:cubicBezTo>
                <a:cubicBezTo>
                  <a:pt x="731" y="6"/>
                  <a:pt x="685" y="1"/>
                  <a:pt x="6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1"/>
          <p:cNvSpPr/>
          <p:nvPr/>
        </p:nvSpPr>
        <p:spPr>
          <a:xfrm rot="10800000">
            <a:off x="969771" y="-334642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1"/>
          <p:cNvSpPr/>
          <p:nvPr/>
        </p:nvSpPr>
        <p:spPr>
          <a:xfrm rot="10800000">
            <a:off x="-113203" y="3672265"/>
            <a:ext cx="495117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1"/>
          <p:cNvSpPr/>
          <p:nvPr/>
        </p:nvSpPr>
        <p:spPr>
          <a:xfrm rot="-1799986">
            <a:off x="7359024" y="-1142987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1"/>
          <p:cNvSpPr/>
          <p:nvPr/>
        </p:nvSpPr>
        <p:spPr>
          <a:xfrm rot="-1799986">
            <a:off x="-1613526" y="-359887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1"/>
          <p:cNvSpPr/>
          <p:nvPr/>
        </p:nvSpPr>
        <p:spPr>
          <a:xfrm rot="-1799986">
            <a:off x="6058699" y="3819388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1"/>
          <p:cNvSpPr/>
          <p:nvPr/>
        </p:nvSpPr>
        <p:spPr>
          <a:xfrm rot="1799986" flipH="1">
            <a:off x="-2177501" y="4409688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0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2"/>
          <p:cNvSpPr txBox="1">
            <a:spLocks noGrp="1"/>
          </p:cNvSpPr>
          <p:nvPr>
            <p:ph type="title"/>
          </p:nvPr>
        </p:nvSpPr>
        <p:spPr>
          <a:xfrm>
            <a:off x="719975" y="1747700"/>
            <a:ext cx="2305500" cy="3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2" name="Google Shape;512;p22"/>
          <p:cNvSpPr txBox="1">
            <a:spLocks noGrp="1"/>
          </p:cNvSpPr>
          <p:nvPr>
            <p:ph type="subTitle" idx="1"/>
          </p:nvPr>
        </p:nvSpPr>
        <p:spPr>
          <a:xfrm>
            <a:off x="719975" y="213710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22"/>
          <p:cNvSpPr txBox="1">
            <a:spLocks noGrp="1"/>
          </p:cNvSpPr>
          <p:nvPr>
            <p:ph type="title" idx="2"/>
          </p:nvPr>
        </p:nvSpPr>
        <p:spPr>
          <a:xfrm>
            <a:off x="3419246" y="1747700"/>
            <a:ext cx="2305500" cy="3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4" name="Google Shape;514;p22"/>
          <p:cNvSpPr txBox="1">
            <a:spLocks noGrp="1"/>
          </p:cNvSpPr>
          <p:nvPr>
            <p:ph type="subTitle" idx="3"/>
          </p:nvPr>
        </p:nvSpPr>
        <p:spPr>
          <a:xfrm>
            <a:off x="3419246" y="213710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22"/>
          <p:cNvSpPr txBox="1">
            <a:spLocks noGrp="1"/>
          </p:cNvSpPr>
          <p:nvPr>
            <p:ph type="title" idx="4"/>
          </p:nvPr>
        </p:nvSpPr>
        <p:spPr>
          <a:xfrm>
            <a:off x="719975" y="3333500"/>
            <a:ext cx="23055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6" name="Google Shape;516;p22"/>
          <p:cNvSpPr txBox="1">
            <a:spLocks noGrp="1"/>
          </p:cNvSpPr>
          <p:nvPr>
            <p:ph type="subTitle" idx="5"/>
          </p:nvPr>
        </p:nvSpPr>
        <p:spPr>
          <a:xfrm>
            <a:off x="719963" y="37592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7" name="Google Shape;517;p22"/>
          <p:cNvSpPr txBox="1">
            <a:spLocks noGrp="1"/>
          </p:cNvSpPr>
          <p:nvPr>
            <p:ph type="title" idx="6"/>
          </p:nvPr>
        </p:nvSpPr>
        <p:spPr>
          <a:xfrm>
            <a:off x="3419246" y="3333500"/>
            <a:ext cx="23055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8" name="Google Shape;518;p22"/>
          <p:cNvSpPr txBox="1">
            <a:spLocks noGrp="1"/>
          </p:cNvSpPr>
          <p:nvPr>
            <p:ph type="subTitle" idx="7"/>
          </p:nvPr>
        </p:nvSpPr>
        <p:spPr>
          <a:xfrm>
            <a:off x="3419233" y="37592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22"/>
          <p:cNvSpPr txBox="1">
            <a:spLocks noGrp="1"/>
          </p:cNvSpPr>
          <p:nvPr>
            <p:ph type="title" idx="8"/>
          </p:nvPr>
        </p:nvSpPr>
        <p:spPr>
          <a:xfrm>
            <a:off x="6118524" y="1747700"/>
            <a:ext cx="2305500" cy="3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0" name="Google Shape;520;p22"/>
          <p:cNvSpPr txBox="1">
            <a:spLocks noGrp="1"/>
          </p:cNvSpPr>
          <p:nvPr>
            <p:ph type="subTitle" idx="9"/>
          </p:nvPr>
        </p:nvSpPr>
        <p:spPr>
          <a:xfrm>
            <a:off x="6118524" y="213710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22"/>
          <p:cNvSpPr txBox="1">
            <a:spLocks noGrp="1"/>
          </p:cNvSpPr>
          <p:nvPr>
            <p:ph type="title" idx="13"/>
          </p:nvPr>
        </p:nvSpPr>
        <p:spPr>
          <a:xfrm>
            <a:off x="6118524" y="3333500"/>
            <a:ext cx="23055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2" name="Google Shape;522;p22"/>
          <p:cNvSpPr txBox="1">
            <a:spLocks noGrp="1"/>
          </p:cNvSpPr>
          <p:nvPr>
            <p:ph type="subTitle" idx="14"/>
          </p:nvPr>
        </p:nvSpPr>
        <p:spPr>
          <a:xfrm>
            <a:off x="6118511" y="37592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2"/>
          <p:cNvSpPr txBox="1">
            <a:spLocks noGrp="1"/>
          </p:cNvSpPr>
          <p:nvPr>
            <p:ph type="title" idx="15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22"/>
          <p:cNvSpPr/>
          <p:nvPr/>
        </p:nvSpPr>
        <p:spPr>
          <a:xfrm>
            <a:off x="7899606" y="4381493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2"/>
          <p:cNvSpPr/>
          <p:nvPr/>
        </p:nvSpPr>
        <p:spPr>
          <a:xfrm>
            <a:off x="-457278" y="4944660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2"/>
          <p:cNvSpPr/>
          <p:nvPr/>
        </p:nvSpPr>
        <p:spPr>
          <a:xfrm>
            <a:off x="-268827" y="5376473"/>
            <a:ext cx="1166399" cy="1166558"/>
          </a:xfrm>
          <a:custGeom>
            <a:avLst/>
            <a:gdLst/>
            <a:ahLst/>
            <a:cxnLst/>
            <a:rect l="l" t="t" r="r" b="b"/>
            <a:pathLst>
              <a:path w="7303" h="7304" extrusionOk="0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2"/>
          <p:cNvSpPr/>
          <p:nvPr/>
        </p:nvSpPr>
        <p:spPr>
          <a:xfrm>
            <a:off x="8024324" y="-869480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2"/>
          <p:cNvSpPr/>
          <p:nvPr/>
        </p:nvSpPr>
        <p:spPr>
          <a:xfrm>
            <a:off x="8209749" y="32737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2"/>
          <p:cNvSpPr/>
          <p:nvPr/>
        </p:nvSpPr>
        <p:spPr>
          <a:xfrm>
            <a:off x="374106" y="95611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2"/>
          <p:cNvSpPr/>
          <p:nvPr/>
        </p:nvSpPr>
        <p:spPr>
          <a:xfrm>
            <a:off x="9024294" y="4268907"/>
            <a:ext cx="295792" cy="268960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2"/>
          <p:cNvSpPr/>
          <p:nvPr/>
        </p:nvSpPr>
        <p:spPr>
          <a:xfrm>
            <a:off x="8589240" y="4513833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2"/>
          <p:cNvSpPr/>
          <p:nvPr/>
        </p:nvSpPr>
        <p:spPr>
          <a:xfrm>
            <a:off x="733476" y="624582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2"/>
          <p:cNvSpPr/>
          <p:nvPr/>
        </p:nvSpPr>
        <p:spPr>
          <a:xfrm>
            <a:off x="-9363" y="645241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2"/>
          <p:cNvSpPr/>
          <p:nvPr/>
        </p:nvSpPr>
        <p:spPr>
          <a:xfrm>
            <a:off x="8971212" y="143252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2"/>
          <p:cNvSpPr/>
          <p:nvPr/>
        </p:nvSpPr>
        <p:spPr>
          <a:xfrm>
            <a:off x="8658715" y="731971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2"/>
          <p:cNvSpPr/>
          <p:nvPr/>
        </p:nvSpPr>
        <p:spPr>
          <a:xfrm>
            <a:off x="989633" y="4825455"/>
            <a:ext cx="179839" cy="151570"/>
          </a:xfrm>
          <a:custGeom>
            <a:avLst/>
            <a:gdLst/>
            <a:ahLst/>
            <a:cxnLst/>
            <a:rect l="l" t="t" r="r" b="b"/>
            <a:pathLst>
              <a:path w="1126" h="949" extrusionOk="0">
                <a:moveTo>
                  <a:pt x="598" y="0"/>
                </a:moveTo>
                <a:cubicBezTo>
                  <a:pt x="246" y="0"/>
                  <a:pt x="0" y="397"/>
                  <a:pt x="200" y="723"/>
                </a:cubicBezTo>
                <a:cubicBezTo>
                  <a:pt x="286" y="864"/>
                  <a:pt x="439" y="949"/>
                  <a:pt x="602" y="949"/>
                </a:cubicBezTo>
                <a:cubicBezTo>
                  <a:pt x="627" y="949"/>
                  <a:pt x="653" y="947"/>
                  <a:pt x="678" y="943"/>
                </a:cubicBezTo>
                <a:cubicBezTo>
                  <a:pt x="867" y="913"/>
                  <a:pt x="1020" y="772"/>
                  <a:pt x="1065" y="586"/>
                </a:cubicBezTo>
                <a:cubicBezTo>
                  <a:pt x="1126" y="331"/>
                  <a:pt x="969" y="75"/>
                  <a:pt x="715" y="14"/>
                </a:cubicBezTo>
                <a:cubicBezTo>
                  <a:pt x="675" y="5"/>
                  <a:pt x="636" y="0"/>
                  <a:pt x="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2"/>
          <p:cNvSpPr/>
          <p:nvPr/>
        </p:nvSpPr>
        <p:spPr>
          <a:xfrm>
            <a:off x="146213" y="4046995"/>
            <a:ext cx="179999" cy="151889"/>
          </a:xfrm>
          <a:custGeom>
            <a:avLst/>
            <a:gdLst/>
            <a:ahLst/>
            <a:cxnLst/>
            <a:rect l="l" t="t" r="r" b="b"/>
            <a:pathLst>
              <a:path w="1127" h="951" extrusionOk="0">
                <a:moveTo>
                  <a:pt x="600" y="1"/>
                </a:moveTo>
                <a:cubicBezTo>
                  <a:pt x="247" y="1"/>
                  <a:pt x="0" y="398"/>
                  <a:pt x="201" y="723"/>
                </a:cubicBezTo>
                <a:cubicBezTo>
                  <a:pt x="288" y="866"/>
                  <a:pt x="442" y="950"/>
                  <a:pt x="605" y="950"/>
                </a:cubicBezTo>
                <a:cubicBezTo>
                  <a:pt x="630" y="950"/>
                  <a:pt x="654" y="948"/>
                  <a:pt x="679" y="944"/>
                </a:cubicBezTo>
                <a:cubicBezTo>
                  <a:pt x="869" y="915"/>
                  <a:pt x="1022" y="772"/>
                  <a:pt x="1066" y="586"/>
                </a:cubicBezTo>
                <a:cubicBezTo>
                  <a:pt x="1126" y="331"/>
                  <a:pt x="970" y="75"/>
                  <a:pt x="715" y="14"/>
                </a:cubicBezTo>
                <a:cubicBezTo>
                  <a:pt x="676" y="5"/>
                  <a:pt x="638" y="1"/>
                  <a:pt x="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2"/>
          <p:cNvSpPr/>
          <p:nvPr/>
        </p:nvSpPr>
        <p:spPr>
          <a:xfrm>
            <a:off x="49404" y="4717750"/>
            <a:ext cx="207310" cy="191658"/>
          </a:xfrm>
          <a:custGeom>
            <a:avLst/>
            <a:gdLst/>
            <a:ahLst/>
            <a:cxnLst/>
            <a:rect l="l" t="t" r="r" b="b"/>
            <a:pathLst>
              <a:path w="1298" h="1200" extrusionOk="0">
                <a:moveTo>
                  <a:pt x="639" y="1"/>
                </a:moveTo>
                <a:cubicBezTo>
                  <a:pt x="449" y="1"/>
                  <a:pt x="267" y="90"/>
                  <a:pt x="153" y="248"/>
                </a:cubicBezTo>
                <a:cubicBezTo>
                  <a:pt x="11" y="444"/>
                  <a:pt x="0" y="707"/>
                  <a:pt x="127" y="913"/>
                </a:cubicBezTo>
                <a:cubicBezTo>
                  <a:pt x="237" y="1093"/>
                  <a:pt x="432" y="1200"/>
                  <a:pt x="639" y="1200"/>
                </a:cubicBezTo>
                <a:cubicBezTo>
                  <a:pt x="670" y="1200"/>
                  <a:pt x="701" y="1197"/>
                  <a:pt x="732" y="1192"/>
                </a:cubicBezTo>
                <a:cubicBezTo>
                  <a:pt x="971" y="1154"/>
                  <a:pt x="1164" y="975"/>
                  <a:pt x="1221" y="740"/>
                </a:cubicBezTo>
                <a:cubicBezTo>
                  <a:pt x="1297" y="418"/>
                  <a:pt x="1099" y="95"/>
                  <a:pt x="777" y="17"/>
                </a:cubicBezTo>
                <a:cubicBezTo>
                  <a:pt x="731" y="6"/>
                  <a:pt x="685" y="1"/>
                  <a:pt x="6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2"/>
          <p:cNvSpPr/>
          <p:nvPr/>
        </p:nvSpPr>
        <p:spPr>
          <a:xfrm>
            <a:off x="7935277" y="4977012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2"/>
          <p:cNvSpPr/>
          <p:nvPr/>
        </p:nvSpPr>
        <p:spPr>
          <a:xfrm>
            <a:off x="9018091" y="970105"/>
            <a:ext cx="495116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2"/>
          <p:cNvSpPr/>
          <p:nvPr/>
        </p:nvSpPr>
        <p:spPr>
          <a:xfrm rot="1799986" flipH="1">
            <a:off x="-4590609" y="-1129434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2"/>
          <p:cNvSpPr/>
          <p:nvPr/>
        </p:nvSpPr>
        <p:spPr>
          <a:xfrm rot="1799986" flipH="1">
            <a:off x="4953441" y="-243134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2"/>
          <p:cNvSpPr/>
          <p:nvPr/>
        </p:nvSpPr>
        <p:spPr>
          <a:xfrm rot="1799986" flipH="1">
            <a:off x="-2767409" y="4057441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2"/>
          <p:cNvSpPr/>
          <p:nvPr/>
        </p:nvSpPr>
        <p:spPr>
          <a:xfrm rot="-1799986">
            <a:off x="5136416" y="4221966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24"/>
          <p:cNvSpPr/>
          <p:nvPr/>
        </p:nvSpPr>
        <p:spPr>
          <a:xfrm flipH="1">
            <a:off x="1006469" y="5612131"/>
            <a:ext cx="25048" cy="22175"/>
          </a:xfrm>
          <a:custGeom>
            <a:avLst/>
            <a:gdLst/>
            <a:ahLst/>
            <a:cxnLst/>
            <a:rect l="l" t="t" r="r" b="b"/>
            <a:pathLst>
              <a:path w="497" h="440" extrusionOk="0">
                <a:moveTo>
                  <a:pt x="497" y="0"/>
                </a:moveTo>
                <a:lnTo>
                  <a:pt x="0" y="439"/>
                </a:lnTo>
                <a:lnTo>
                  <a:pt x="497" y="439"/>
                </a:lnTo>
                <a:lnTo>
                  <a:pt x="4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4"/>
          <p:cNvSpPr/>
          <p:nvPr/>
        </p:nvSpPr>
        <p:spPr>
          <a:xfrm flipH="1">
            <a:off x="6123479" y="5618487"/>
            <a:ext cx="7720" cy="13521"/>
          </a:xfrm>
          <a:custGeom>
            <a:avLst/>
            <a:gdLst/>
            <a:ahLst/>
            <a:cxnLst/>
            <a:rect l="l" t="t" r="r" b="b"/>
            <a:pathLst>
              <a:path w="153" h="268" extrusionOk="0">
                <a:moveTo>
                  <a:pt x="153" y="0"/>
                </a:moveTo>
                <a:lnTo>
                  <a:pt x="0" y="153"/>
                </a:lnTo>
                <a:lnTo>
                  <a:pt x="115" y="268"/>
                </a:lnTo>
                <a:lnTo>
                  <a:pt x="153" y="268"/>
                </a:lnTo>
                <a:lnTo>
                  <a:pt x="153" y="0"/>
                </a:lnTo>
                <a:close/>
              </a:path>
            </a:pathLst>
          </a:custGeom>
          <a:solidFill>
            <a:srgbClr val="2620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4"/>
          <p:cNvSpPr/>
          <p:nvPr/>
        </p:nvSpPr>
        <p:spPr>
          <a:xfrm rot="10800000">
            <a:off x="4703176" y="4858952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4"/>
          <p:cNvSpPr/>
          <p:nvPr/>
        </p:nvSpPr>
        <p:spPr>
          <a:xfrm rot="10800000">
            <a:off x="1588262" y="4818190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4"/>
          <p:cNvSpPr/>
          <p:nvPr/>
        </p:nvSpPr>
        <p:spPr>
          <a:xfrm rot="10800000">
            <a:off x="2649889" y="4697388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4"/>
          <p:cNvSpPr/>
          <p:nvPr/>
        </p:nvSpPr>
        <p:spPr>
          <a:xfrm rot="10800000">
            <a:off x="6685964" y="4778201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4"/>
          <p:cNvSpPr/>
          <p:nvPr/>
        </p:nvSpPr>
        <p:spPr>
          <a:xfrm rot="10800000">
            <a:off x="-2282448" y="3800334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4"/>
          <p:cNvSpPr/>
          <p:nvPr/>
        </p:nvSpPr>
        <p:spPr>
          <a:xfrm rot="10800000">
            <a:off x="-1748220" y="4335066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4"/>
          <p:cNvSpPr/>
          <p:nvPr/>
        </p:nvSpPr>
        <p:spPr>
          <a:xfrm rot="10800000">
            <a:off x="8000462" y="4148461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4"/>
          <p:cNvSpPr/>
          <p:nvPr/>
        </p:nvSpPr>
        <p:spPr>
          <a:xfrm rot="10800000">
            <a:off x="8546529" y="4646465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585" name="Google Shape;585;p24"/>
          <p:cNvSpPr/>
          <p:nvPr/>
        </p:nvSpPr>
        <p:spPr>
          <a:xfrm rot="10800000">
            <a:off x="7807425" y="155056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4"/>
          <p:cNvSpPr/>
          <p:nvPr/>
        </p:nvSpPr>
        <p:spPr>
          <a:xfrm rot="10800000">
            <a:off x="9292932" y="1123636"/>
            <a:ext cx="447490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4"/>
          <p:cNvSpPr/>
          <p:nvPr/>
        </p:nvSpPr>
        <p:spPr>
          <a:xfrm rot="10800000">
            <a:off x="7505802" y="-27869"/>
            <a:ext cx="213355" cy="18291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4"/>
          <p:cNvSpPr/>
          <p:nvPr/>
        </p:nvSpPr>
        <p:spPr>
          <a:xfrm rot="10800000">
            <a:off x="8712268" y="2968928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4"/>
          <p:cNvSpPr/>
          <p:nvPr/>
        </p:nvSpPr>
        <p:spPr>
          <a:xfrm rot="10800000">
            <a:off x="1367062" y="-488345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4"/>
          <p:cNvSpPr/>
          <p:nvPr/>
        </p:nvSpPr>
        <p:spPr>
          <a:xfrm rot="10800000">
            <a:off x="-342713" y="-829538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4"/>
          <p:cNvSpPr/>
          <p:nvPr/>
        </p:nvSpPr>
        <p:spPr>
          <a:xfrm rot="10800000">
            <a:off x="-471146" y="3292440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4"/>
          <p:cNvSpPr/>
          <p:nvPr/>
        </p:nvSpPr>
        <p:spPr>
          <a:xfrm rot="10800000">
            <a:off x="4652786" y="-410529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4"/>
          <p:cNvSpPr/>
          <p:nvPr/>
        </p:nvSpPr>
        <p:spPr>
          <a:xfrm rot="10800000">
            <a:off x="-324115" y="959124"/>
            <a:ext cx="749037" cy="680672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4"/>
          <p:cNvSpPr/>
          <p:nvPr/>
        </p:nvSpPr>
        <p:spPr>
          <a:xfrm>
            <a:off x="-4232500" y="226276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4"/>
          <p:cNvSpPr/>
          <p:nvPr/>
        </p:nvSpPr>
        <p:spPr>
          <a:xfrm>
            <a:off x="5860250" y="4361764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4"/>
          <p:cNvSpPr/>
          <p:nvPr/>
        </p:nvSpPr>
        <p:spPr>
          <a:xfrm rot="10800000">
            <a:off x="7933202" y="-2823141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p25"/>
          <p:cNvSpPr/>
          <p:nvPr/>
        </p:nvSpPr>
        <p:spPr>
          <a:xfrm rot="5400000" flipH="1">
            <a:off x="-302725" y="3079820"/>
            <a:ext cx="7720" cy="13521"/>
          </a:xfrm>
          <a:custGeom>
            <a:avLst/>
            <a:gdLst/>
            <a:ahLst/>
            <a:cxnLst/>
            <a:rect l="l" t="t" r="r" b="b"/>
            <a:pathLst>
              <a:path w="153" h="268" extrusionOk="0">
                <a:moveTo>
                  <a:pt x="153" y="0"/>
                </a:moveTo>
                <a:lnTo>
                  <a:pt x="0" y="153"/>
                </a:lnTo>
                <a:lnTo>
                  <a:pt x="115" y="268"/>
                </a:lnTo>
                <a:lnTo>
                  <a:pt x="153" y="268"/>
                </a:lnTo>
                <a:lnTo>
                  <a:pt x="153" y="0"/>
                </a:lnTo>
                <a:close/>
              </a:path>
            </a:pathLst>
          </a:custGeom>
          <a:solidFill>
            <a:srgbClr val="2620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5"/>
          <p:cNvSpPr/>
          <p:nvPr/>
        </p:nvSpPr>
        <p:spPr>
          <a:xfrm rot="-5400000">
            <a:off x="-450793" y="3388518"/>
            <a:ext cx="50" cy="15452"/>
          </a:xfrm>
          <a:custGeom>
            <a:avLst/>
            <a:gdLst/>
            <a:ahLst/>
            <a:cxnLst/>
            <a:rect l="l" t="t" r="r" b="b"/>
            <a:pathLst>
              <a:path w="1" h="306" extrusionOk="0">
                <a:moveTo>
                  <a:pt x="0" y="0"/>
                </a:moveTo>
                <a:lnTo>
                  <a:pt x="0" y="306"/>
                </a:lnTo>
                <a:lnTo>
                  <a:pt x="0" y="3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5"/>
          <p:cNvSpPr/>
          <p:nvPr/>
        </p:nvSpPr>
        <p:spPr>
          <a:xfrm>
            <a:off x="8094588" y="3851301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5"/>
          <p:cNvSpPr/>
          <p:nvPr/>
        </p:nvSpPr>
        <p:spPr>
          <a:xfrm>
            <a:off x="-315333" y="4604794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5"/>
          <p:cNvSpPr/>
          <p:nvPr/>
        </p:nvSpPr>
        <p:spPr>
          <a:xfrm>
            <a:off x="-73845" y="4846282"/>
            <a:ext cx="1166399" cy="1166558"/>
          </a:xfrm>
          <a:custGeom>
            <a:avLst/>
            <a:gdLst/>
            <a:ahLst/>
            <a:cxnLst/>
            <a:rect l="l" t="t" r="r" b="b"/>
            <a:pathLst>
              <a:path w="7303" h="7304" extrusionOk="0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5"/>
          <p:cNvSpPr/>
          <p:nvPr/>
        </p:nvSpPr>
        <p:spPr>
          <a:xfrm>
            <a:off x="7731144" y="-1227797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5"/>
          <p:cNvSpPr/>
          <p:nvPr/>
        </p:nvSpPr>
        <p:spPr>
          <a:xfrm>
            <a:off x="8249256" y="-776604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569088" y="-434580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5"/>
          <p:cNvSpPr/>
          <p:nvPr/>
        </p:nvSpPr>
        <p:spPr>
          <a:xfrm>
            <a:off x="8784222" y="3983642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5"/>
          <p:cNvSpPr/>
          <p:nvPr/>
        </p:nvSpPr>
        <p:spPr>
          <a:xfrm>
            <a:off x="132833" y="2517628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5"/>
          <p:cNvSpPr/>
          <p:nvPr/>
        </p:nvSpPr>
        <p:spPr>
          <a:xfrm>
            <a:off x="-832409" y="710383"/>
            <a:ext cx="1297365" cy="1182051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5"/>
          <p:cNvSpPr/>
          <p:nvPr/>
        </p:nvSpPr>
        <p:spPr>
          <a:xfrm>
            <a:off x="185619" y="115050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5"/>
          <p:cNvSpPr/>
          <p:nvPr/>
        </p:nvSpPr>
        <p:spPr>
          <a:xfrm>
            <a:off x="8869419" y="-448389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5"/>
          <p:cNvSpPr/>
          <p:nvPr/>
        </p:nvSpPr>
        <p:spPr>
          <a:xfrm>
            <a:off x="8853697" y="201779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5"/>
          <p:cNvSpPr/>
          <p:nvPr/>
        </p:nvSpPr>
        <p:spPr>
          <a:xfrm>
            <a:off x="63854" y="4252589"/>
            <a:ext cx="256183" cy="224719"/>
          </a:xfrm>
          <a:custGeom>
            <a:avLst/>
            <a:gdLst/>
            <a:ahLst/>
            <a:cxnLst/>
            <a:rect l="l" t="t" r="r" b="b"/>
            <a:pathLst>
              <a:path w="1604" h="1407" extrusionOk="0">
                <a:moveTo>
                  <a:pt x="800" y="0"/>
                </a:moveTo>
                <a:cubicBezTo>
                  <a:pt x="676" y="0"/>
                  <a:pt x="549" y="34"/>
                  <a:pt x="435" y="104"/>
                </a:cubicBezTo>
                <a:cubicBezTo>
                  <a:pt x="104" y="307"/>
                  <a:pt x="0" y="740"/>
                  <a:pt x="203" y="1071"/>
                </a:cubicBezTo>
                <a:cubicBezTo>
                  <a:pt x="336" y="1288"/>
                  <a:pt x="566" y="1407"/>
                  <a:pt x="802" y="1407"/>
                </a:cubicBezTo>
                <a:cubicBezTo>
                  <a:pt x="927" y="1407"/>
                  <a:pt x="1054" y="1373"/>
                  <a:pt x="1169" y="1303"/>
                </a:cubicBezTo>
                <a:cubicBezTo>
                  <a:pt x="1500" y="1100"/>
                  <a:pt x="1604" y="667"/>
                  <a:pt x="1401" y="337"/>
                </a:cubicBezTo>
                <a:cubicBezTo>
                  <a:pt x="1268" y="120"/>
                  <a:pt x="1037" y="0"/>
                  <a:pt x="800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5"/>
          <p:cNvSpPr/>
          <p:nvPr/>
        </p:nvSpPr>
        <p:spPr>
          <a:xfrm>
            <a:off x="7687648" y="4631110"/>
            <a:ext cx="197727" cy="182714"/>
          </a:xfrm>
          <a:custGeom>
            <a:avLst/>
            <a:gdLst/>
            <a:ahLst/>
            <a:cxnLst/>
            <a:rect l="l" t="t" r="r" b="b"/>
            <a:pathLst>
              <a:path w="1238" h="1144" extrusionOk="0">
                <a:moveTo>
                  <a:pt x="608" y="0"/>
                </a:moveTo>
                <a:cubicBezTo>
                  <a:pt x="428" y="0"/>
                  <a:pt x="255" y="86"/>
                  <a:pt x="146" y="236"/>
                </a:cubicBezTo>
                <a:cubicBezTo>
                  <a:pt x="11" y="424"/>
                  <a:pt x="0" y="673"/>
                  <a:pt x="122" y="871"/>
                </a:cubicBezTo>
                <a:cubicBezTo>
                  <a:pt x="226" y="1042"/>
                  <a:pt x="412" y="1143"/>
                  <a:pt x="609" y="1143"/>
                </a:cubicBezTo>
                <a:cubicBezTo>
                  <a:pt x="638" y="1143"/>
                  <a:pt x="669" y="1141"/>
                  <a:pt x="699" y="1136"/>
                </a:cubicBezTo>
                <a:cubicBezTo>
                  <a:pt x="926" y="1100"/>
                  <a:pt x="1111" y="929"/>
                  <a:pt x="1164" y="706"/>
                </a:cubicBezTo>
                <a:cubicBezTo>
                  <a:pt x="1238" y="398"/>
                  <a:pt x="1049" y="90"/>
                  <a:pt x="743" y="16"/>
                </a:cubicBezTo>
                <a:cubicBezTo>
                  <a:pt x="698" y="6"/>
                  <a:pt x="653" y="0"/>
                  <a:pt x="608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5"/>
          <p:cNvSpPr/>
          <p:nvPr/>
        </p:nvSpPr>
        <p:spPr>
          <a:xfrm>
            <a:off x="8144034" y="4595833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5"/>
          <p:cNvSpPr/>
          <p:nvPr/>
        </p:nvSpPr>
        <p:spPr>
          <a:xfrm>
            <a:off x="8234635" y="299176"/>
            <a:ext cx="495116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5"/>
          <p:cNvSpPr/>
          <p:nvPr/>
        </p:nvSpPr>
        <p:spPr>
          <a:xfrm flipH="1">
            <a:off x="6240372" y="414654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5"/>
          <p:cNvSpPr/>
          <p:nvPr/>
        </p:nvSpPr>
        <p:spPr>
          <a:xfrm flipH="1">
            <a:off x="6892822" y="4085229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9"/>
          <p:cNvSpPr txBox="1">
            <a:spLocks noGrp="1"/>
          </p:cNvSpPr>
          <p:nvPr>
            <p:ph type="ctrTitle"/>
          </p:nvPr>
        </p:nvSpPr>
        <p:spPr>
          <a:xfrm>
            <a:off x="2653700" y="538000"/>
            <a:ext cx="3852300" cy="10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93" name="Google Shape;693;p29"/>
          <p:cNvSpPr txBox="1">
            <a:spLocks noGrp="1"/>
          </p:cNvSpPr>
          <p:nvPr>
            <p:ph type="subTitle" idx="1"/>
          </p:nvPr>
        </p:nvSpPr>
        <p:spPr>
          <a:xfrm>
            <a:off x="2641400" y="1697725"/>
            <a:ext cx="3864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94" name="Google Shape;694;p29"/>
          <p:cNvSpPr txBox="1"/>
          <p:nvPr/>
        </p:nvSpPr>
        <p:spPr>
          <a:xfrm>
            <a:off x="2638000" y="3250348"/>
            <a:ext cx="3852300" cy="6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52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95" name="Google Shape;695;p29"/>
          <p:cNvSpPr/>
          <p:nvPr/>
        </p:nvSpPr>
        <p:spPr>
          <a:xfrm flipH="1">
            <a:off x="4893376" y="-284737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9"/>
          <p:cNvSpPr/>
          <p:nvPr/>
        </p:nvSpPr>
        <p:spPr>
          <a:xfrm flipH="1">
            <a:off x="1929337" y="-250668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9"/>
          <p:cNvSpPr/>
          <p:nvPr/>
        </p:nvSpPr>
        <p:spPr>
          <a:xfrm flipH="1">
            <a:off x="2872889" y="79637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9"/>
          <p:cNvSpPr/>
          <p:nvPr/>
        </p:nvSpPr>
        <p:spPr>
          <a:xfrm flipH="1">
            <a:off x="6744964" y="-290671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9"/>
          <p:cNvSpPr/>
          <p:nvPr/>
        </p:nvSpPr>
        <p:spPr>
          <a:xfrm flipH="1">
            <a:off x="-2019548" y="-2226216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9"/>
          <p:cNvSpPr/>
          <p:nvPr/>
        </p:nvSpPr>
        <p:spPr>
          <a:xfrm flipH="1">
            <a:off x="-1485320" y="-1691735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9"/>
          <p:cNvSpPr/>
          <p:nvPr/>
        </p:nvSpPr>
        <p:spPr>
          <a:xfrm flipH="1">
            <a:off x="8190662" y="-769590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9"/>
          <p:cNvSpPr/>
          <p:nvPr/>
        </p:nvSpPr>
        <p:spPr>
          <a:xfrm flipH="1">
            <a:off x="8736729" y="-274495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703" name="Google Shape;703;p29"/>
          <p:cNvSpPr/>
          <p:nvPr/>
        </p:nvSpPr>
        <p:spPr>
          <a:xfrm flipH="1">
            <a:off x="7668025" y="4247295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9"/>
          <p:cNvSpPr/>
          <p:nvPr/>
        </p:nvSpPr>
        <p:spPr>
          <a:xfrm flipH="1">
            <a:off x="9483132" y="3486824"/>
            <a:ext cx="447490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9"/>
          <p:cNvSpPr/>
          <p:nvPr/>
        </p:nvSpPr>
        <p:spPr>
          <a:xfrm flipH="1">
            <a:off x="7400802" y="4777769"/>
            <a:ext cx="213355" cy="18291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9"/>
          <p:cNvSpPr/>
          <p:nvPr/>
        </p:nvSpPr>
        <p:spPr>
          <a:xfrm flipH="1">
            <a:off x="8902468" y="260133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9"/>
          <p:cNvSpPr/>
          <p:nvPr/>
        </p:nvSpPr>
        <p:spPr>
          <a:xfrm flipH="1">
            <a:off x="1557262" y="5014234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9"/>
          <p:cNvSpPr/>
          <p:nvPr/>
        </p:nvSpPr>
        <p:spPr>
          <a:xfrm flipH="1">
            <a:off x="-152513" y="4541375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9"/>
          <p:cNvSpPr/>
          <p:nvPr/>
        </p:nvSpPr>
        <p:spPr>
          <a:xfrm flipH="1">
            <a:off x="109879" y="1005803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9"/>
          <p:cNvSpPr/>
          <p:nvPr/>
        </p:nvSpPr>
        <p:spPr>
          <a:xfrm flipH="1">
            <a:off x="6338561" y="4853680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9"/>
          <p:cNvSpPr/>
          <p:nvPr/>
        </p:nvSpPr>
        <p:spPr>
          <a:xfrm flipH="1">
            <a:off x="236135" y="3161119"/>
            <a:ext cx="749037" cy="680672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9"/>
          <p:cNvSpPr/>
          <p:nvPr/>
        </p:nvSpPr>
        <p:spPr>
          <a:xfrm flipH="1">
            <a:off x="6981900" y="260127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9"/>
          <p:cNvSpPr/>
          <p:nvPr/>
        </p:nvSpPr>
        <p:spPr>
          <a:xfrm flipH="1">
            <a:off x="-2612325" y="4247302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9"/>
          <p:cNvSpPr/>
          <p:nvPr/>
        </p:nvSpPr>
        <p:spPr>
          <a:xfrm flipH="1">
            <a:off x="8123402" y="4190684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2"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0"/>
          <p:cNvSpPr/>
          <p:nvPr/>
        </p:nvSpPr>
        <p:spPr>
          <a:xfrm flipH="1">
            <a:off x="-2721555" y="-2102391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0"/>
          <p:cNvSpPr/>
          <p:nvPr/>
        </p:nvSpPr>
        <p:spPr>
          <a:xfrm flipH="1">
            <a:off x="-2187327" y="-1567910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0"/>
          <p:cNvSpPr/>
          <p:nvPr/>
        </p:nvSpPr>
        <p:spPr>
          <a:xfrm flipH="1">
            <a:off x="-279823" y="3843106"/>
            <a:ext cx="485425" cy="425027"/>
          </a:xfrm>
          <a:custGeom>
            <a:avLst/>
            <a:gdLst/>
            <a:ahLst/>
            <a:cxnLst/>
            <a:rect l="l" t="t" r="r" b="b"/>
            <a:pathLst>
              <a:path w="2009" h="1759" extrusionOk="0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0"/>
          <p:cNvSpPr/>
          <p:nvPr/>
        </p:nvSpPr>
        <p:spPr>
          <a:xfrm flipH="1">
            <a:off x="7488655" y="-645765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0"/>
          <p:cNvSpPr/>
          <p:nvPr/>
        </p:nvSpPr>
        <p:spPr>
          <a:xfrm flipH="1">
            <a:off x="8034723" y="-150670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0"/>
          <p:cNvSpPr/>
          <p:nvPr/>
        </p:nvSpPr>
        <p:spPr>
          <a:xfrm flipH="1">
            <a:off x="8599420" y="3907134"/>
            <a:ext cx="687665" cy="625580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0"/>
          <p:cNvSpPr/>
          <p:nvPr/>
        </p:nvSpPr>
        <p:spPr>
          <a:xfrm flipH="1">
            <a:off x="7316868" y="4913895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0"/>
          <p:cNvSpPr/>
          <p:nvPr/>
        </p:nvSpPr>
        <p:spPr>
          <a:xfrm flipH="1">
            <a:off x="8839575" y="3039924"/>
            <a:ext cx="447490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0"/>
          <p:cNvSpPr/>
          <p:nvPr/>
        </p:nvSpPr>
        <p:spPr>
          <a:xfrm flipH="1">
            <a:off x="8034713" y="3446834"/>
            <a:ext cx="461745" cy="406905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0"/>
          <p:cNvSpPr/>
          <p:nvPr/>
        </p:nvSpPr>
        <p:spPr>
          <a:xfrm flipH="1">
            <a:off x="7848606" y="4253881"/>
            <a:ext cx="293333" cy="267243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0"/>
          <p:cNvSpPr/>
          <p:nvPr/>
        </p:nvSpPr>
        <p:spPr>
          <a:xfrm flipH="1">
            <a:off x="6734620" y="4665194"/>
            <a:ext cx="213355" cy="18291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0"/>
          <p:cNvSpPr/>
          <p:nvPr/>
        </p:nvSpPr>
        <p:spPr>
          <a:xfrm flipH="1">
            <a:off x="3324439" y="284637"/>
            <a:ext cx="213838" cy="182914"/>
          </a:xfrm>
          <a:custGeom>
            <a:avLst/>
            <a:gdLst/>
            <a:ahLst/>
            <a:cxnLst/>
            <a:rect l="l" t="t" r="r" b="b"/>
            <a:pathLst>
              <a:path w="885" h="757" extrusionOk="0">
                <a:moveTo>
                  <a:pt x="506" y="1"/>
                </a:moveTo>
                <a:cubicBezTo>
                  <a:pt x="170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4" y="378"/>
                </a:cubicBezTo>
                <a:cubicBezTo>
                  <a:pt x="884" y="169"/>
                  <a:pt x="715" y="1"/>
                  <a:pt x="5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0"/>
          <p:cNvSpPr/>
          <p:nvPr/>
        </p:nvSpPr>
        <p:spPr>
          <a:xfrm flipH="1">
            <a:off x="8200461" y="383958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0"/>
          <p:cNvSpPr/>
          <p:nvPr/>
        </p:nvSpPr>
        <p:spPr>
          <a:xfrm flipH="1">
            <a:off x="262355" y="4422434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0"/>
          <p:cNvSpPr/>
          <p:nvPr/>
        </p:nvSpPr>
        <p:spPr>
          <a:xfrm flipH="1">
            <a:off x="-854520" y="4665200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0"/>
          <p:cNvSpPr/>
          <p:nvPr/>
        </p:nvSpPr>
        <p:spPr>
          <a:xfrm flipH="1">
            <a:off x="-592128" y="1129628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0"/>
          <p:cNvSpPr/>
          <p:nvPr/>
        </p:nvSpPr>
        <p:spPr>
          <a:xfrm flipH="1">
            <a:off x="4191370" y="-160912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0"/>
          <p:cNvSpPr/>
          <p:nvPr/>
        </p:nvSpPr>
        <p:spPr>
          <a:xfrm flipH="1">
            <a:off x="1227331" y="-126843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0"/>
          <p:cNvSpPr/>
          <p:nvPr/>
        </p:nvSpPr>
        <p:spPr>
          <a:xfrm flipH="1">
            <a:off x="2170882" y="203462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0"/>
          <p:cNvSpPr/>
          <p:nvPr/>
        </p:nvSpPr>
        <p:spPr>
          <a:xfrm flipH="1">
            <a:off x="352529" y="252305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0"/>
          <p:cNvSpPr/>
          <p:nvPr/>
        </p:nvSpPr>
        <p:spPr>
          <a:xfrm flipH="1">
            <a:off x="6042957" y="-166846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0"/>
          <p:cNvSpPr/>
          <p:nvPr/>
        </p:nvSpPr>
        <p:spPr>
          <a:xfrm flipH="1">
            <a:off x="4125126" y="103252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0"/>
          <p:cNvSpPr/>
          <p:nvPr/>
        </p:nvSpPr>
        <p:spPr>
          <a:xfrm flipH="1">
            <a:off x="-805274" y="4318577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1024175" y="2379938"/>
            <a:ext cx="3651600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1024175" y="1473944"/>
            <a:ext cx="12753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61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1024175" y="3216353"/>
            <a:ext cx="23364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/>
          <p:nvPr/>
        </p:nvSpPr>
        <p:spPr>
          <a:xfrm rot="10800000">
            <a:off x="1121955" y="-434636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 rot="10800000">
            <a:off x="8411852" y="-228884"/>
            <a:ext cx="485425" cy="425027"/>
          </a:xfrm>
          <a:custGeom>
            <a:avLst/>
            <a:gdLst/>
            <a:ahLst/>
            <a:cxnLst/>
            <a:rect l="l" t="t" r="r" b="b"/>
            <a:pathLst>
              <a:path w="2009" h="1759" extrusionOk="0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 rot="10800000">
            <a:off x="4407679" y="-356820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 rot="10800000">
            <a:off x="5270768" y="110491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>
            <a:off x="-587820" y="-775828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10800000">
            <a:off x="7881405" y="-1058254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rot="10800000">
            <a:off x="4813367" y="488398"/>
            <a:ext cx="290433" cy="264102"/>
          </a:xfrm>
          <a:custGeom>
            <a:avLst/>
            <a:gdLst/>
            <a:ahLst/>
            <a:cxnLst/>
            <a:rect l="l" t="t" r="r" b="b"/>
            <a:pathLst>
              <a:path w="1202" h="1093" extrusionOk="0">
                <a:moveTo>
                  <a:pt x="602" y="1"/>
                </a:moveTo>
                <a:cubicBezTo>
                  <a:pt x="354" y="1"/>
                  <a:pt x="129" y="170"/>
                  <a:pt x="70" y="421"/>
                </a:cubicBezTo>
                <a:cubicBezTo>
                  <a:pt x="1" y="715"/>
                  <a:pt x="183" y="1010"/>
                  <a:pt x="477" y="1078"/>
                </a:cubicBezTo>
                <a:cubicBezTo>
                  <a:pt x="519" y="1088"/>
                  <a:pt x="561" y="1093"/>
                  <a:pt x="603" y="1093"/>
                </a:cubicBezTo>
                <a:cubicBezTo>
                  <a:pt x="850" y="1093"/>
                  <a:pt x="1074" y="923"/>
                  <a:pt x="1133" y="672"/>
                </a:cubicBezTo>
                <a:cubicBezTo>
                  <a:pt x="1202" y="378"/>
                  <a:pt x="1021" y="85"/>
                  <a:pt x="727" y="15"/>
                </a:cubicBezTo>
                <a:cubicBezTo>
                  <a:pt x="685" y="5"/>
                  <a:pt x="643" y="1"/>
                  <a:pt x="6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rot="-1799986">
            <a:off x="6323378" y="-464874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10800000">
            <a:off x="8866120" y="662185"/>
            <a:ext cx="687665" cy="625580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 rot="10800000">
            <a:off x="-263021" y="845133"/>
            <a:ext cx="749037" cy="680672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 rot="-1799986">
            <a:off x="-2000972" y="21113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 rot="10800000">
            <a:off x="9106275" y="1748070"/>
            <a:ext cx="447490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 rot="10800000" flipH="1">
            <a:off x="8215577" y="3322812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 rot="10800000">
            <a:off x="5866745" y="4172287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 rot="10800000">
            <a:off x="7372532" y="4270147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 rot="-1799986">
            <a:off x="3790503" y="3148788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rot="10800000">
            <a:off x="5451038" y="4817960"/>
            <a:ext cx="461745" cy="406905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rot="10800000">
            <a:off x="855531" y="4721062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>
            <a:off x="6309657" y="4681072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>
            <a:off x="-916426" y="4330237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>
            <a:off x="6570373" y="6190025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-1799986">
            <a:off x="-4001547" y="5222326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rot="10800000" flipH="1">
            <a:off x="8252299" y="4420001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rot="10800000" flipH="1">
            <a:off x="7717820" y="3885268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3"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1"/>
          <p:cNvSpPr/>
          <p:nvPr/>
        </p:nvSpPr>
        <p:spPr>
          <a:xfrm flipH="1">
            <a:off x="-2248105" y="4152893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1"/>
          <p:cNvSpPr/>
          <p:nvPr/>
        </p:nvSpPr>
        <p:spPr>
          <a:xfrm flipH="1">
            <a:off x="8009067" y="4716060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1"/>
          <p:cNvSpPr/>
          <p:nvPr/>
        </p:nvSpPr>
        <p:spPr>
          <a:xfrm flipH="1">
            <a:off x="8303595" y="5147873"/>
            <a:ext cx="1166399" cy="1166558"/>
          </a:xfrm>
          <a:custGeom>
            <a:avLst/>
            <a:gdLst/>
            <a:ahLst/>
            <a:cxnLst/>
            <a:rect l="l" t="t" r="r" b="b"/>
            <a:pathLst>
              <a:path w="7303" h="7304" extrusionOk="0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1"/>
          <p:cNvSpPr/>
          <p:nvPr/>
        </p:nvSpPr>
        <p:spPr>
          <a:xfrm flipH="1">
            <a:off x="-258197" y="-1098080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1"/>
          <p:cNvSpPr/>
          <p:nvPr/>
        </p:nvSpPr>
        <p:spPr>
          <a:xfrm flipH="1">
            <a:off x="525529" y="-195863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1"/>
          <p:cNvSpPr/>
          <p:nvPr/>
        </p:nvSpPr>
        <p:spPr>
          <a:xfrm flipH="1">
            <a:off x="8372512" y="-132989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1"/>
          <p:cNvSpPr/>
          <p:nvPr/>
        </p:nvSpPr>
        <p:spPr>
          <a:xfrm flipH="1">
            <a:off x="-118919" y="4040307"/>
            <a:ext cx="295792" cy="268960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1"/>
          <p:cNvSpPr/>
          <p:nvPr/>
        </p:nvSpPr>
        <p:spPr>
          <a:xfrm flipH="1">
            <a:off x="306711" y="4285233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1"/>
          <p:cNvSpPr/>
          <p:nvPr/>
        </p:nvSpPr>
        <p:spPr>
          <a:xfrm flipH="1">
            <a:off x="8273796" y="395982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1"/>
          <p:cNvSpPr/>
          <p:nvPr/>
        </p:nvSpPr>
        <p:spPr>
          <a:xfrm flipH="1">
            <a:off x="8885669" y="416641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1"/>
          <p:cNvSpPr/>
          <p:nvPr/>
        </p:nvSpPr>
        <p:spPr>
          <a:xfrm flipH="1">
            <a:off x="-358914" y="-85348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1"/>
          <p:cNvSpPr/>
          <p:nvPr/>
        </p:nvSpPr>
        <p:spPr>
          <a:xfrm flipH="1">
            <a:off x="376189" y="503371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1"/>
          <p:cNvSpPr/>
          <p:nvPr/>
        </p:nvSpPr>
        <p:spPr>
          <a:xfrm flipH="1">
            <a:off x="8031695" y="4596855"/>
            <a:ext cx="179839" cy="151570"/>
          </a:xfrm>
          <a:custGeom>
            <a:avLst/>
            <a:gdLst/>
            <a:ahLst/>
            <a:cxnLst/>
            <a:rect l="l" t="t" r="r" b="b"/>
            <a:pathLst>
              <a:path w="1126" h="949" extrusionOk="0">
                <a:moveTo>
                  <a:pt x="598" y="0"/>
                </a:moveTo>
                <a:cubicBezTo>
                  <a:pt x="246" y="0"/>
                  <a:pt x="0" y="397"/>
                  <a:pt x="200" y="723"/>
                </a:cubicBezTo>
                <a:cubicBezTo>
                  <a:pt x="286" y="864"/>
                  <a:pt x="439" y="949"/>
                  <a:pt x="602" y="949"/>
                </a:cubicBezTo>
                <a:cubicBezTo>
                  <a:pt x="627" y="949"/>
                  <a:pt x="653" y="947"/>
                  <a:pt x="678" y="943"/>
                </a:cubicBezTo>
                <a:cubicBezTo>
                  <a:pt x="867" y="913"/>
                  <a:pt x="1020" y="772"/>
                  <a:pt x="1065" y="586"/>
                </a:cubicBezTo>
                <a:cubicBezTo>
                  <a:pt x="1126" y="331"/>
                  <a:pt x="969" y="75"/>
                  <a:pt x="715" y="14"/>
                </a:cubicBezTo>
                <a:cubicBezTo>
                  <a:pt x="675" y="5"/>
                  <a:pt x="636" y="0"/>
                  <a:pt x="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1"/>
          <p:cNvSpPr/>
          <p:nvPr/>
        </p:nvSpPr>
        <p:spPr>
          <a:xfrm flipH="1">
            <a:off x="8743755" y="4040320"/>
            <a:ext cx="179999" cy="151889"/>
          </a:xfrm>
          <a:custGeom>
            <a:avLst/>
            <a:gdLst/>
            <a:ahLst/>
            <a:cxnLst/>
            <a:rect l="l" t="t" r="r" b="b"/>
            <a:pathLst>
              <a:path w="1127" h="951" extrusionOk="0">
                <a:moveTo>
                  <a:pt x="600" y="1"/>
                </a:moveTo>
                <a:cubicBezTo>
                  <a:pt x="247" y="1"/>
                  <a:pt x="0" y="398"/>
                  <a:pt x="201" y="723"/>
                </a:cubicBezTo>
                <a:cubicBezTo>
                  <a:pt x="288" y="866"/>
                  <a:pt x="442" y="950"/>
                  <a:pt x="605" y="950"/>
                </a:cubicBezTo>
                <a:cubicBezTo>
                  <a:pt x="630" y="950"/>
                  <a:pt x="654" y="948"/>
                  <a:pt x="679" y="944"/>
                </a:cubicBezTo>
                <a:cubicBezTo>
                  <a:pt x="869" y="915"/>
                  <a:pt x="1022" y="772"/>
                  <a:pt x="1066" y="586"/>
                </a:cubicBezTo>
                <a:cubicBezTo>
                  <a:pt x="1126" y="331"/>
                  <a:pt x="970" y="75"/>
                  <a:pt x="715" y="14"/>
                </a:cubicBezTo>
                <a:cubicBezTo>
                  <a:pt x="676" y="5"/>
                  <a:pt x="638" y="1"/>
                  <a:pt x="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1"/>
          <p:cNvSpPr/>
          <p:nvPr/>
        </p:nvSpPr>
        <p:spPr>
          <a:xfrm flipH="1">
            <a:off x="8536453" y="4646987"/>
            <a:ext cx="207310" cy="191658"/>
          </a:xfrm>
          <a:custGeom>
            <a:avLst/>
            <a:gdLst/>
            <a:ahLst/>
            <a:cxnLst/>
            <a:rect l="l" t="t" r="r" b="b"/>
            <a:pathLst>
              <a:path w="1298" h="1200" extrusionOk="0">
                <a:moveTo>
                  <a:pt x="639" y="1"/>
                </a:moveTo>
                <a:cubicBezTo>
                  <a:pt x="449" y="1"/>
                  <a:pt x="267" y="90"/>
                  <a:pt x="153" y="248"/>
                </a:cubicBezTo>
                <a:cubicBezTo>
                  <a:pt x="11" y="444"/>
                  <a:pt x="0" y="707"/>
                  <a:pt x="127" y="913"/>
                </a:cubicBezTo>
                <a:cubicBezTo>
                  <a:pt x="237" y="1093"/>
                  <a:pt x="432" y="1200"/>
                  <a:pt x="639" y="1200"/>
                </a:cubicBezTo>
                <a:cubicBezTo>
                  <a:pt x="670" y="1200"/>
                  <a:pt x="701" y="1197"/>
                  <a:pt x="732" y="1192"/>
                </a:cubicBezTo>
                <a:cubicBezTo>
                  <a:pt x="971" y="1154"/>
                  <a:pt x="1164" y="975"/>
                  <a:pt x="1221" y="740"/>
                </a:cubicBezTo>
                <a:cubicBezTo>
                  <a:pt x="1297" y="418"/>
                  <a:pt x="1099" y="95"/>
                  <a:pt x="777" y="17"/>
                </a:cubicBezTo>
                <a:cubicBezTo>
                  <a:pt x="731" y="6"/>
                  <a:pt x="685" y="1"/>
                  <a:pt x="6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1"/>
          <p:cNvSpPr/>
          <p:nvPr/>
        </p:nvSpPr>
        <p:spPr>
          <a:xfrm flipH="1">
            <a:off x="770933" y="4748412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1"/>
          <p:cNvSpPr/>
          <p:nvPr/>
        </p:nvSpPr>
        <p:spPr>
          <a:xfrm flipH="1">
            <a:off x="-312041" y="741505"/>
            <a:ext cx="495117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1"/>
          <p:cNvSpPr/>
          <p:nvPr/>
        </p:nvSpPr>
        <p:spPr>
          <a:xfrm rot="-1799986">
            <a:off x="7160187" y="-237909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1"/>
          <p:cNvSpPr/>
          <p:nvPr/>
        </p:nvSpPr>
        <p:spPr>
          <a:xfrm rot="-1799986">
            <a:off x="-1831413" y="233116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1"/>
          <p:cNvSpPr/>
          <p:nvPr/>
        </p:nvSpPr>
        <p:spPr>
          <a:xfrm rot="-1799986">
            <a:off x="6069412" y="3428516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1"/>
          <p:cNvSpPr/>
          <p:nvPr/>
        </p:nvSpPr>
        <p:spPr>
          <a:xfrm rot="1799986" flipH="1">
            <a:off x="-2204888" y="3993366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title" idx="2"/>
          </p:nvPr>
        </p:nvSpPr>
        <p:spPr>
          <a:xfrm>
            <a:off x="5318775" y="1853650"/>
            <a:ext cx="2570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1"/>
          </p:nvPr>
        </p:nvSpPr>
        <p:spPr>
          <a:xfrm>
            <a:off x="5318788" y="2381350"/>
            <a:ext cx="2570700" cy="17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title" idx="3"/>
          </p:nvPr>
        </p:nvSpPr>
        <p:spPr>
          <a:xfrm>
            <a:off x="1254650" y="1853650"/>
            <a:ext cx="2570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subTitle" idx="4"/>
          </p:nvPr>
        </p:nvSpPr>
        <p:spPr>
          <a:xfrm>
            <a:off x="1254513" y="2381350"/>
            <a:ext cx="2570700" cy="17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"/>
          <p:cNvSpPr/>
          <p:nvPr/>
        </p:nvSpPr>
        <p:spPr>
          <a:xfrm rot="10800000" flipH="1">
            <a:off x="7736493" y="-2800772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"/>
          <p:cNvSpPr/>
          <p:nvPr/>
        </p:nvSpPr>
        <p:spPr>
          <a:xfrm rot="10800000" flipH="1">
            <a:off x="-620390" y="-1463650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 rot="10800000" flipH="1">
            <a:off x="-431940" y="-1412644"/>
            <a:ext cx="1166399" cy="1166558"/>
          </a:xfrm>
          <a:custGeom>
            <a:avLst/>
            <a:gdLst/>
            <a:ahLst/>
            <a:cxnLst/>
            <a:rect l="l" t="t" r="r" b="b"/>
            <a:pathLst>
              <a:path w="7303" h="7304" extrusionOk="0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"/>
          <p:cNvSpPr/>
          <p:nvPr/>
        </p:nvSpPr>
        <p:spPr>
          <a:xfrm rot="10800000" flipH="1">
            <a:off x="7861212" y="4631749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"/>
          <p:cNvSpPr/>
          <p:nvPr/>
        </p:nvSpPr>
        <p:spPr>
          <a:xfrm rot="10800000" flipH="1">
            <a:off x="8046637" y="4631761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"/>
          <p:cNvSpPr/>
          <p:nvPr/>
        </p:nvSpPr>
        <p:spPr>
          <a:xfrm rot="10800000" flipH="1">
            <a:off x="210993" y="4621274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"/>
          <p:cNvSpPr/>
          <p:nvPr/>
        </p:nvSpPr>
        <p:spPr>
          <a:xfrm rot="10800000" flipH="1">
            <a:off x="8861181" y="592520"/>
            <a:ext cx="295792" cy="268960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"/>
          <p:cNvSpPr/>
          <p:nvPr/>
        </p:nvSpPr>
        <p:spPr>
          <a:xfrm rot="10800000" flipH="1">
            <a:off x="8426127" y="347594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"/>
          <p:cNvSpPr/>
          <p:nvPr/>
        </p:nvSpPr>
        <p:spPr>
          <a:xfrm rot="10800000" flipH="1">
            <a:off x="570364" y="4329160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 rot="10800000" flipH="1">
            <a:off x="-172475" y="4160286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 rot="10800000" flipH="1">
            <a:off x="8808099" y="4398425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 rot="10800000" flipH="1">
            <a:off x="8495602" y="4247007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 rot="10800000" flipH="1">
            <a:off x="826520" y="153363"/>
            <a:ext cx="179839" cy="151570"/>
          </a:xfrm>
          <a:custGeom>
            <a:avLst/>
            <a:gdLst/>
            <a:ahLst/>
            <a:cxnLst/>
            <a:rect l="l" t="t" r="r" b="b"/>
            <a:pathLst>
              <a:path w="1126" h="949" extrusionOk="0">
                <a:moveTo>
                  <a:pt x="598" y="0"/>
                </a:moveTo>
                <a:cubicBezTo>
                  <a:pt x="246" y="0"/>
                  <a:pt x="0" y="397"/>
                  <a:pt x="200" y="723"/>
                </a:cubicBezTo>
                <a:cubicBezTo>
                  <a:pt x="286" y="864"/>
                  <a:pt x="439" y="949"/>
                  <a:pt x="602" y="949"/>
                </a:cubicBezTo>
                <a:cubicBezTo>
                  <a:pt x="627" y="949"/>
                  <a:pt x="653" y="947"/>
                  <a:pt x="678" y="943"/>
                </a:cubicBezTo>
                <a:cubicBezTo>
                  <a:pt x="867" y="913"/>
                  <a:pt x="1020" y="772"/>
                  <a:pt x="1065" y="586"/>
                </a:cubicBezTo>
                <a:cubicBezTo>
                  <a:pt x="1126" y="331"/>
                  <a:pt x="969" y="75"/>
                  <a:pt x="715" y="14"/>
                </a:cubicBezTo>
                <a:cubicBezTo>
                  <a:pt x="675" y="5"/>
                  <a:pt x="636" y="0"/>
                  <a:pt x="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 rot="10800000" flipH="1">
            <a:off x="114300" y="709578"/>
            <a:ext cx="179999" cy="151889"/>
          </a:xfrm>
          <a:custGeom>
            <a:avLst/>
            <a:gdLst/>
            <a:ahLst/>
            <a:cxnLst/>
            <a:rect l="l" t="t" r="r" b="b"/>
            <a:pathLst>
              <a:path w="1127" h="951" extrusionOk="0">
                <a:moveTo>
                  <a:pt x="600" y="1"/>
                </a:moveTo>
                <a:cubicBezTo>
                  <a:pt x="247" y="1"/>
                  <a:pt x="0" y="398"/>
                  <a:pt x="201" y="723"/>
                </a:cubicBezTo>
                <a:cubicBezTo>
                  <a:pt x="288" y="866"/>
                  <a:pt x="442" y="950"/>
                  <a:pt x="605" y="950"/>
                </a:cubicBezTo>
                <a:cubicBezTo>
                  <a:pt x="630" y="950"/>
                  <a:pt x="654" y="948"/>
                  <a:pt x="679" y="944"/>
                </a:cubicBezTo>
                <a:cubicBezTo>
                  <a:pt x="869" y="915"/>
                  <a:pt x="1022" y="772"/>
                  <a:pt x="1066" y="586"/>
                </a:cubicBezTo>
                <a:cubicBezTo>
                  <a:pt x="1126" y="331"/>
                  <a:pt x="970" y="75"/>
                  <a:pt x="715" y="14"/>
                </a:cubicBezTo>
                <a:cubicBezTo>
                  <a:pt x="676" y="5"/>
                  <a:pt x="638" y="1"/>
                  <a:pt x="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 rot="10800000" flipH="1">
            <a:off x="294291" y="63142"/>
            <a:ext cx="207310" cy="191658"/>
          </a:xfrm>
          <a:custGeom>
            <a:avLst/>
            <a:gdLst/>
            <a:ahLst/>
            <a:cxnLst/>
            <a:rect l="l" t="t" r="r" b="b"/>
            <a:pathLst>
              <a:path w="1298" h="1200" extrusionOk="0">
                <a:moveTo>
                  <a:pt x="639" y="1"/>
                </a:moveTo>
                <a:cubicBezTo>
                  <a:pt x="449" y="1"/>
                  <a:pt x="267" y="90"/>
                  <a:pt x="153" y="248"/>
                </a:cubicBezTo>
                <a:cubicBezTo>
                  <a:pt x="11" y="444"/>
                  <a:pt x="0" y="707"/>
                  <a:pt x="127" y="913"/>
                </a:cubicBezTo>
                <a:cubicBezTo>
                  <a:pt x="237" y="1093"/>
                  <a:pt x="432" y="1200"/>
                  <a:pt x="639" y="1200"/>
                </a:cubicBezTo>
                <a:cubicBezTo>
                  <a:pt x="670" y="1200"/>
                  <a:pt x="701" y="1197"/>
                  <a:pt x="732" y="1192"/>
                </a:cubicBezTo>
                <a:cubicBezTo>
                  <a:pt x="971" y="1154"/>
                  <a:pt x="1164" y="975"/>
                  <a:pt x="1221" y="740"/>
                </a:cubicBezTo>
                <a:cubicBezTo>
                  <a:pt x="1297" y="418"/>
                  <a:pt x="1099" y="95"/>
                  <a:pt x="777" y="17"/>
                </a:cubicBezTo>
                <a:cubicBezTo>
                  <a:pt x="731" y="6"/>
                  <a:pt x="685" y="1"/>
                  <a:pt x="6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 rot="10800000" flipH="1">
            <a:off x="7772164" y="-296542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 rot="10800000" flipH="1">
            <a:off x="8854978" y="3710365"/>
            <a:ext cx="495116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 rot="1799986" flipH="1">
            <a:off x="-4391772" y="-1104887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 rot="1799986" flipH="1">
            <a:off x="4580778" y="-321787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 rot="1799986" flipH="1">
            <a:off x="-3091447" y="3857488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 rot="-1799986">
            <a:off x="5144753" y="4447788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6"/>
          <p:cNvSpPr/>
          <p:nvPr/>
        </p:nvSpPr>
        <p:spPr>
          <a:xfrm rot="5400000">
            <a:off x="9658283" y="1539125"/>
            <a:ext cx="50" cy="15452"/>
          </a:xfrm>
          <a:custGeom>
            <a:avLst/>
            <a:gdLst/>
            <a:ahLst/>
            <a:cxnLst/>
            <a:rect l="l" t="t" r="r" b="b"/>
            <a:pathLst>
              <a:path w="1" h="306" extrusionOk="0">
                <a:moveTo>
                  <a:pt x="0" y="0"/>
                </a:moveTo>
                <a:lnTo>
                  <a:pt x="0" y="306"/>
                </a:lnTo>
                <a:lnTo>
                  <a:pt x="0" y="3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/>
          <p:nvPr/>
        </p:nvSpPr>
        <p:spPr>
          <a:xfrm rot="10800000">
            <a:off x="-2436713" y="-2457872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"/>
          <p:cNvSpPr/>
          <p:nvPr/>
        </p:nvSpPr>
        <p:spPr>
          <a:xfrm rot="10800000">
            <a:off x="7873497" y="-1311075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"/>
          <p:cNvSpPr/>
          <p:nvPr/>
        </p:nvSpPr>
        <p:spPr>
          <a:xfrm rot="10800000">
            <a:off x="8114987" y="-1069744"/>
            <a:ext cx="1166399" cy="1166558"/>
          </a:xfrm>
          <a:custGeom>
            <a:avLst/>
            <a:gdLst/>
            <a:ahLst/>
            <a:cxnLst/>
            <a:rect l="l" t="t" r="r" b="b"/>
            <a:pathLst>
              <a:path w="7303" h="7304" extrusionOk="0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"/>
          <p:cNvSpPr/>
          <p:nvPr/>
        </p:nvSpPr>
        <p:spPr>
          <a:xfrm rot="10800000">
            <a:off x="41358" y="4802774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"/>
          <p:cNvSpPr/>
          <p:nvPr/>
        </p:nvSpPr>
        <p:spPr>
          <a:xfrm rot="10800000">
            <a:off x="492395" y="5253811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"/>
          <p:cNvSpPr/>
          <p:nvPr/>
        </p:nvSpPr>
        <p:spPr>
          <a:xfrm rot="10800000">
            <a:off x="8183904" y="4964174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"/>
          <p:cNvSpPr/>
          <p:nvPr/>
        </p:nvSpPr>
        <p:spPr>
          <a:xfrm rot="10800000">
            <a:off x="118103" y="690494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"/>
          <p:cNvSpPr/>
          <p:nvPr/>
        </p:nvSpPr>
        <p:spPr>
          <a:xfrm rot="10800000">
            <a:off x="8880813" y="2248822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"/>
          <p:cNvSpPr/>
          <p:nvPr/>
        </p:nvSpPr>
        <p:spPr>
          <a:xfrm rot="10800000">
            <a:off x="8742584" y="3050662"/>
            <a:ext cx="1297365" cy="1182051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"/>
          <p:cNvSpPr/>
          <p:nvPr/>
        </p:nvSpPr>
        <p:spPr>
          <a:xfrm rot="10800000">
            <a:off x="8697061" y="4503186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"/>
          <p:cNvSpPr/>
          <p:nvPr/>
        </p:nvSpPr>
        <p:spPr>
          <a:xfrm rot="10800000">
            <a:off x="-250748" y="4802775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"/>
          <p:cNvSpPr/>
          <p:nvPr/>
        </p:nvSpPr>
        <p:spPr>
          <a:xfrm rot="10800000">
            <a:off x="187580" y="4589907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"/>
          <p:cNvSpPr/>
          <p:nvPr/>
        </p:nvSpPr>
        <p:spPr>
          <a:xfrm rot="10800000">
            <a:off x="7679503" y="-102638"/>
            <a:ext cx="256183" cy="224719"/>
          </a:xfrm>
          <a:custGeom>
            <a:avLst/>
            <a:gdLst/>
            <a:ahLst/>
            <a:cxnLst/>
            <a:rect l="l" t="t" r="r" b="b"/>
            <a:pathLst>
              <a:path w="1604" h="1407" extrusionOk="0">
                <a:moveTo>
                  <a:pt x="800" y="0"/>
                </a:moveTo>
                <a:cubicBezTo>
                  <a:pt x="676" y="0"/>
                  <a:pt x="549" y="34"/>
                  <a:pt x="435" y="104"/>
                </a:cubicBezTo>
                <a:cubicBezTo>
                  <a:pt x="104" y="307"/>
                  <a:pt x="0" y="740"/>
                  <a:pt x="203" y="1071"/>
                </a:cubicBezTo>
                <a:cubicBezTo>
                  <a:pt x="336" y="1288"/>
                  <a:pt x="566" y="1407"/>
                  <a:pt x="802" y="1407"/>
                </a:cubicBezTo>
                <a:cubicBezTo>
                  <a:pt x="927" y="1407"/>
                  <a:pt x="1054" y="1373"/>
                  <a:pt x="1169" y="1303"/>
                </a:cubicBezTo>
                <a:cubicBezTo>
                  <a:pt x="1500" y="1100"/>
                  <a:pt x="1604" y="667"/>
                  <a:pt x="1401" y="337"/>
                </a:cubicBezTo>
                <a:cubicBezTo>
                  <a:pt x="1268" y="120"/>
                  <a:pt x="1037" y="0"/>
                  <a:pt x="800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"/>
          <p:cNvSpPr/>
          <p:nvPr/>
        </p:nvSpPr>
        <p:spPr>
          <a:xfrm rot="10800000">
            <a:off x="1322165" y="129271"/>
            <a:ext cx="197727" cy="182714"/>
          </a:xfrm>
          <a:custGeom>
            <a:avLst/>
            <a:gdLst/>
            <a:ahLst/>
            <a:cxnLst/>
            <a:rect l="l" t="t" r="r" b="b"/>
            <a:pathLst>
              <a:path w="1238" h="1144" extrusionOk="0">
                <a:moveTo>
                  <a:pt x="608" y="0"/>
                </a:moveTo>
                <a:cubicBezTo>
                  <a:pt x="428" y="0"/>
                  <a:pt x="255" y="86"/>
                  <a:pt x="146" y="236"/>
                </a:cubicBezTo>
                <a:cubicBezTo>
                  <a:pt x="11" y="424"/>
                  <a:pt x="0" y="673"/>
                  <a:pt x="122" y="871"/>
                </a:cubicBezTo>
                <a:cubicBezTo>
                  <a:pt x="226" y="1042"/>
                  <a:pt x="412" y="1143"/>
                  <a:pt x="609" y="1143"/>
                </a:cubicBezTo>
                <a:cubicBezTo>
                  <a:pt x="638" y="1143"/>
                  <a:pt x="669" y="1141"/>
                  <a:pt x="699" y="1136"/>
                </a:cubicBezTo>
                <a:cubicBezTo>
                  <a:pt x="926" y="1100"/>
                  <a:pt x="1111" y="929"/>
                  <a:pt x="1164" y="706"/>
                </a:cubicBezTo>
                <a:cubicBezTo>
                  <a:pt x="1238" y="398"/>
                  <a:pt x="1049" y="90"/>
                  <a:pt x="743" y="16"/>
                </a:cubicBezTo>
                <a:cubicBezTo>
                  <a:pt x="698" y="6"/>
                  <a:pt x="653" y="0"/>
                  <a:pt x="608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"/>
          <p:cNvSpPr/>
          <p:nvPr/>
        </p:nvSpPr>
        <p:spPr>
          <a:xfrm rot="10800000">
            <a:off x="568550" y="-102654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 rot="10800000">
            <a:off x="9143701" y="2317977"/>
            <a:ext cx="495116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7553259" y="-55515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-3709641" y="4348185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>
            <a:spLocks noGrp="1"/>
          </p:cNvSpPr>
          <p:nvPr>
            <p:ph type="title"/>
          </p:nvPr>
        </p:nvSpPr>
        <p:spPr>
          <a:xfrm>
            <a:off x="1509150" y="1579650"/>
            <a:ext cx="6125700" cy="19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0" name="Google Shape;160;p8"/>
          <p:cNvSpPr/>
          <p:nvPr/>
        </p:nvSpPr>
        <p:spPr>
          <a:xfrm>
            <a:off x="4417083" y="-284737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"/>
          <p:cNvSpPr/>
          <p:nvPr/>
        </p:nvSpPr>
        <p:spPr>
          <a:xfrm>
            <a:off x="7223582" y="-250668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8"/>
          <p:cNvSpPr/>
          <p:nvPr/>
        </p:nvSpPr>
        <p:spPr>
          <a:xfrm>
            <a:off x="6535187" y="79637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8"/>
          <p:cNvSpPr/>
          <p:nvPr/>
        </p:nvSpPr>
        <p:spPr>
          <a:xfrm>
            <a:off x="2259598" y="-290671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8"/>
          <p:cNvSpPr/>
          <p:nvPr/>
        </p:nvSpPr>
        <p:spPr>
          <a:xfrm>
            <a:off x="8123402" y="-2226216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8"/>
          <p:cNvSpPr/>
          <p:nvPr/>
        </p:nvSpPr>
        <p:spPr>
          <a:xfrm>
            <a:off x="8657881" y="-1691735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"/>
          <p:cNvSpPr/>
          <p:nvPr/>
        </p:nvSpPr>
        <p:spPr>
          <a:xfrm>
            <a:off x="-235719" y="-769590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"/>
          <p:cNvSpPr/>
          <p:nvPr/>
        </p:nvSpPr>
        <p:spPr>
          <a:xfrm>
            <a:off x="306734" y="-274495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1647991" y="4247295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"/>
          <p:cNvSpPr/>
          <p:nvPr/>
        </p:nvSpPr>
        <p:spPr>
          <a:xfrm>
            <a:off x="-177263" y="3486824"/>
            <a:ext cx="447489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"/>
          <p:cNvSpPr/>
          <p:nvPr/>
        </p:nvSpPr>
        <p:spPr>
          <a:xfrm>
            <a:off x="2139201" y="4777769"/>
            <a:ext cx="213355" cy="18291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8"/>
          <p:cNvSpPr/>
          <p:nvPr/>
        </p:nvSpPr>
        <p:spPr>
          <a:xfrm>
            <a:off x="-1111830" y="260133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"/>
          <p:cNvSpPr/>
          <p:nvPr/>
        </p:nvSpPr>
        <p:spPr>
          <a:xfrm>
            <a:off x="7704630" y="5014234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"/>
          <p:cNvSpPr/>
          <p:nvPr/>
        </p:nvSpPr>
        <p:spPr>
          <a:xfrm>
            <a:off x="8600371" y="4541375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8"/>
          <p:cNvSpPr/>
          <p:nvPr/>
        </p:nvSpPr>
        <p:spPr>
          <a:xfrm>
            <a:off x="8600384" y="1005803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4137655" y="4746980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"/>
          <p:cNvSpPr/>
          <p:nvPr/>
        </p:nvSpPr>
        <p:spPr>
          <a:xfrm>
            <a:off x="8768185" y="3161119"/>
            <a:ext cx="749038" cy="680672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8"/>
          <p:cNvSpPr/>
          <p:nvPr/>
        </p:nvSpPr>
        <p:spPr>
          <a:xfrm>
            <a:off x="-805274" y="103252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"/>
          <p:cNvSpPr/>
          <p:nvPr/>
        </p:nvSpPr>
        <p:spPr>
          <a:xfrm>
            <a:off x="4125126" y="4318577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"/>
          <p:cNvSpPr/>
          <p:nvPr/>
        </p:nvSpPr>
        <p:spPr>
          <a:xfrm>
            <a:off x="-2019548" y="4190684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/>
          <p:nvPr/>
        </p:nvSpPr>
        <p:spPr>
          <a:xfrm flipH="1">
            <a:off x="-854520" y="4665200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"/>
          <p:cNvSpPr/>
          <p:nvPr/>
        </p:nvSpPr>
        <p:spPr>
          <a:xfrm flipH="1">
            <a:off x="8200461" y="383958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"/>
          <p:cNvSpPr txBox="1">
            <a:spLocks noGrp="1"/>
          </p:cNvSpPr>
          <p:nvPr>
            <p:ph type="title"/>
          </p:nvPr>
        </p:nvSpPr>
        <p:spPr>
          <a:xfrm>
            <a:off x="1617725" y="1474488"/>
            <a:ext cx="5590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4" name="Google Shape;184;p9"/>
          <p:cNvSpPr txBox="1">
            <a:spLocks noGrp="1"/>
          </p:cNvSpPr>
          <p:nvPr>
            <p:ph type="subTitle" idx="1"/>
          </p:nvPr>
        </p:nvSpPr>
        <p:spPr>
          <a:xfrm>
            <a:off x="1617725" y="2179488"/>
            <a:ext cx="5590200" cy="13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9"/>
          <p:cNvSpPr/>
          <p:nvPr/>
        </p:nvSpPr>
        <p:spPr>
          <a:xfrm flipH="1">
            <a:off x="-2721555" y="-2102391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9"/>
          <p:cNvSpPr/>
          <p:nvPr/>
        </p:nvSpPr>
        <p:spPr>
          <a:xfrm flipH="1">
            <a:off x="-2187327" y="-1567910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"/>
          <p:cNvSpPr/>
          <p:nvPr/>
        </p:nvSpPr>
        <p:spPr>
          <a:xfrm flipH="1">
            <a:off x="7488655" y="-645765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"/>
          <p:cNvSpPr/>
          <p:nvPr/>
        </p:nvSpPr>
        <p:spPr>
          <a:xfrm flipH="1">
            <a:off x="6042957" y="-166846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"/>
          <p:cNvSpPr/>
          <p:nvPr/>
        </p:nvSpPr>
        <p:spPr>
          <a:xfrm flipH="1">
            <a:off x="4191370" y="-160912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"/>
          <p:cNvSpPr/>
          <p:nvPr/>
        </p:nvSpPr>
        <p:spPr>
          <a:xfrm flipH="1">
            <a:off x="8034723" y="-150670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9"/>
          <p:cNvSpPr/>
          <p:nvPr/>
        </p:nvSpPr>
        <p:spPr>
          <a:xfrm flipH="1">
            <a:off x="1227331" y="-126843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9"/>
          <p:cNvSpPr/>
          <p:nvPr/>
        </p:nvSpPr>
        <p:spPr>
          <a:xfrm flipH="1">
            <a:off x="4125126" y="103252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9"/>
          <p:cNvSpPr/>
          <p:nvPr/>
        </p:nvSpPr>
        <p:spPr>
          <a:xfrm flipH="1">
            <a:off x="2170882" y="203462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9"/>
          <p:cNvSpPr/>
          <p:nvPr/>
        </p:nvSpPr>
        <p:spPr>
          <a:xfrm flipH="1">
            <a:off x="352529" y="252305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9"/>
          <p:cNvSpPr/>
          <p:nvPr/>
        </p:nvSpPr>
        <p:spPr>
          <a:xfrm flipH="1">
            <a:off x="3324439" y="284637"/>
            <a:ext cx="213838" cy="182914"/>
          </a:xfrm>
          <a:custGeom>
            <a:avLst/>
            <a:gdLst/>
            <a:ahLst/>
            <a:cxnLst/>
            <a:rect l="l" t="t" r="r" b="b"/>
            <a:pathLst>
              <a:path w="885" h="757" extrusionOk="0">
                <a:moveTo>
                  <a:pt x="506" y="1"/>
                </a:moveTo>
                <a:cubicBezTo>
                  <a:pt x="170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4" y="378"/>
                </a:cubicBezTo>
                <a:cubicBezTo>
                  <a:pt x="884" y="169"/>
                  <a:pt x="715" y="1"/>
                  <a:pt x="5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9"/>
          <p:cNvSpPr/>
          <p:nvPr/>
        </p:nvSpPr>
        <p:spPr>
          <a:xfrm flipH="1">
            <a:off x="-592128" y="1129628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"/>
          <p:cNvSpPr/>
          <p:nvPr/>
        </p:nvSpPr>
        <p:spPr>
          <a:xfrm flipH="1">
            <a:off x="8839575" y="3039924"/>
            <a:ext cx="447490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9"/>
          <p:cNvSpPr/>
          <p:nvPr/>
        </p:nvSpPr>
        <p:spPr>
          <a:xfrm flipH="1">
            <a:off x="8034713" y="3446834"/>
            <a:ext cx="461745" cy="406905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9"/>
          <p:cNvSpPr/>
          <p:nvPr/>
        </p:nvSpPr>
        <p:spPr>
          <a:xfrm flipH="1">
            <a:off x="-279823" y="3843106"/>
            <a:ext cx="485425" cy="425027"/>
          </a:xfrm>
          <a:custGeom>
            <a:avLst/>
            <a:gdLst/>
            <a:ahLst/>
            <a:cxnLst/>
            <a:rect l="l" t="t" r="r" b="b"/>
            <a:pathLst>
              <a:path w="2009" h="1759" extrusionOk="0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9"/>
          <p:cNvSpPr/>
          <p:nvPr/>
        </p:nvSpPr>
        <p:spPr>
          <a:xfrm flipH="1">
            <a:off x="8599420" y="3907134"/>
            <a:ext cx="687665" cy="625580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9"/>
          <p:cNvSpPr/>
          <p:nvPr/>
        </p:nvSpPr>
        <p:spPr>
          <a:xfrm flipH="1">
            <a:off x="7848606" y="4253881"/>
            <a:ext cx="293333" cy="267243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9"/>
          <p:cNvSpPr/>
          <p:nvPr/>
        </p:nvSpPr>
        <p:spPr>
          <a:xfrm flipH="1">
            <a:off x="-805274" y="4318577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9"/>
          <p:cNvSpPr/>
          <p:nvPr/>
        </p:nvSpPr>
        <p:spPr>
          <a:xfrm flipH="1">
            <a:off x="262355" y="4422434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9"/>
          <p:cNvSpPr/>
          <p:nvPr/>
        </p:nvSpPr>
        <p:spPr>
          <a:xfrm flipH="1">
            <a:off x="6734620" y="4665194"/>
            <a:ext cx="213355" cy="18291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9"/>
          <p:cNvSpPr/>
          <p:nvPr/>
        </p:nvSpPr>
        <p:spPr>
          <a:xfrm flipH="1">
            <a:off x="7316868" y="4913895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 txBox="1">
            <a:spLocks noGrp="1"/>
          </p:cNvSpPr>
          <p:nvPr>
            <p:ph type="title" hasCustomPrompt="1"/>
          </p:nvPr>
        </p:nvSpPr>
        <p:spPr>
          <a:xfrm>
            <a:off x="1156500" y="1422188"/>
            <a:ext cx="6831000" cy="16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3" name="Google Shape;223;p11"/>
          <p:cNvSpPr txBox="1">
            <a:spLocks noGrp="1"/>
          </p:cNvSpPr>
          <p:nvPr>
            <p:ph type="body" idx="1"/>
          </p:nvPr>
        </p:nvSpPr>
        <p:spPr>
          <a:xfrm>
            <a:off x="1156500" y="3115700"/>
            <a:ext cx="68310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4" name="Google Shape;224;p11"/>
          <p:cNvSpPr/>
          <p:nvPr/>
        </p:nvSpPr>
        <p:spPr>
          <a:xfrm flipH="1">
            <a:off x="4893376" y="-284737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"/>
          <p:cNvSpPr/>
          <p:nvPr/>
        </p:nvSpPr>
        <p:spPr>
          <a:xfrm flipH="1">
            <a:off x="1929337" y="-250668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1"/>
          <p:cNvSpPr/>
          <p:nvPr/>
        </p:nvSpPr>
        <p:spPr>
          <a:xfrm flipH="1">
            <a:off x="2872889" y="79637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1"/>
          <p:cNvSpPr/>
          <p:nvPr/>
        </p:nvSpPr>
        <p:spPr>
          <a:xfrm flipH="1">
            <a:off x="6744964" y="-290671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1"/>
          <p:cNvSpPr/>
          <p:nvPr/>
        </p:nvSpPr>
        <p:spPr>
          <a:xfrm flipH="1">
            <a:off x="-2019548" y="-2226216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1"/>
          <p:cNvSpPr/>
          <p:nvPr/>
        </p:nvSpPr>
        <p:spPr>
          <a:xfrm flipH="1">
            <a:off x="-1485320" y="-1691735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8190662" y="-769590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/>
          <p:nvPr/>
        </p:nvSpPr>
        <p:spPr>
          <a:xfrm flipH="1">
            <a:off x="8736729" y="-274495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32" name="Google Shape;232;p11"/>
          <p:cNvSpPr/>
          <p:nvPr/>
        </p:nvSpPr>
        <p:spPr>
          <a:xfrm flipH="1">
            <a:off x="7668025" y="4247295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1"/>
          <p:cNvSpPr/>
          <p:nvPr/>
        </p:nvSpPr>
        <p:spPr>
          <a:xfrm flipH="1">
            <a:off x="9483132" y="3486824"/>
            <a:ext cx="447490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1"/>
          <p:cNvSpPr/>
          <p:nvPr/>
        </p:nvSpPr>
        <p:spPr>
          <a:xfrm flipH="1">
            <a:off x="7400802" y="4777769"/>
            <a:ext cx="213355" cy="18291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1"/>
          <p:cNvSpPr/>
          <p:nvPr/>
        </p:nvSpPr>
        <p:spPr>
          <a:xfrm flipH="1">
            <a:off x="8902468" y="260133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"/>
          <p:cNvSpPr/>
          <p:nvPr/>
        </p:nvSpPr>
        <p:spPr>
          <a:xfrm flipH="1">
            <a:off x="1557262" y="5014234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1"/>
          <p:cNvSpPr/>
          <p:nvPr/>
        </p:nvSpPr>
        <p:spPr>
          <a:xfrm flipH="1">
            <a:off x="-152513" y="4541375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"/>
          <p:cNvSpPr/>
          <p:nvPr/>
        </p:nvSpPr>
        <p:spPr>
          <a:xfrm flipH="1">
            <a:off x="306653" y="888877"/>
            <a:ext cx="709898" cy="709580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1"/>
          <p:cNvSpPr/>
          <p:nvPr/>
        </p:nvSpPr>
        <p:spPr>
          <a:xfrm flipH="1">
            <a:off x="4842986" y="4746980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1"/>
          <p:cNvSpPr/>
          <p:nvPr/>
        </p:nvSpPr>
        <p:spPr>
          <a:xfrm flipH="1">
            <a:off x="236135" y="3161119"/>
            <a:ext cx="749037" cy="680672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1"/>
          <p:cNvSpPr/>
          <p:nvPr/>
        </p:nvSpPr>
        <p:spPr>
          <a:xfrm flipH="1">
            <a:off x="5040275" y="103252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1"/>
          <p:cNvSpPr/>
          <p:nvPr/>
        </p:nvSpPr>
        <p:spPr>
          <a:xfrm flipH="1">
            <a:off x="109875" y="4318577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1"/>
          <p:cNvSpPr/>
          <p:nvPr/>
        </p:nvSpPr>
        <p:spPr>
          <a:xfrm flipH="1">
            <a:off x="8123402" y="4190684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"/>
          <p:cNvSpPr txBox="1">
            <a:spLocks noGrp="1"/>
          </p:cNvSpPr>
          <p:nvPr>
            <p:ph type="title"/>
          </p:nvPr>
        </p:nvSpPr>
        <p:spPr>
          <a:xfrm>
            <a:off x="720000" y="1849000"/>
            <a:ext cx="23364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2" hasCustomPrompt="1"/>
          </p:nvPr>
        </p:nvSpPr>
        <p:spPr>
          <a:xfrm>
            <a:off x="1250550" y="138828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"/>
          </p:nvPr>
        </p:nvSpPr>
        <p:spPr>
          <a:xfrm>
            <a:off x="720000" y="218656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title" idx="3"/>
          </p:nvPr>
        </p:nvSpPr>
        <p:spPr>
          <a:xfrm>
            <a:off x="3403800" y="1849000"/>
            <a:ext cx="23364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4" hasCustomPrompt="1"/>
          </p:nvPr>
        </p:nvSpPr>
        <p:spPr>
          <a:xfrm>
            <a:off x="3934350" y="138828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5"/>
          </p:nvPr>
        </p:nvSpPr>
        <p:spPr>
          <a:xfrm>
            <a:off x="3403800" y="218656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6"/>
          </p:nvPr>
        </p:nvSpPr>
        <p:spPr>
          <a:xfrm>
            <a:off x="5965900" y="1849000"/>
            <a:ext cx="24582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7" hasCustomPrompt="1"/>
          </p:nvPr>
        </p:nvSpPr>
        <p:spPr>
          <a:xfrm>
            <a:off x="6524200" y="1388288"/>
            <a:ext cx="13416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8"/>
          </p:nvPr>
        </p:nvSpPr>
        <p:spPr>
          <a:xfrm>
            <a:off x="5965900" y="2186565"/>
            <a:ext cx="2458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9"/>
          </p:nvPr>
        </p:nvSpPr>
        <p:spPr>
          <a:xfrm>
            <a:off x="720000" y="3400479"/>
            <a:ext cx="23364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13" hasCustomPrompt="1"/>
          </p:nvPr>
        </p:nvSpPr>
        <p:spPr>
          <a:xfrm>
            <a:off x="1250550" y="2939767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14"/>
          </p:nvPr>
        </p:nvSpPr>
        <p:spPr>
          <a:xfrm>
            <a:off x="720000" y="375892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15"/>
          </p:nvPr>
        </p:nvSpPr>
        <p:spPr>
          <a:xfrm>
            <a:off x="3403800" y="3400479"/>
            <a:ext cx="23364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title" idx="16" hasCustomPrompt="1"/>
          </p:nvPr>
        </p:nvSpPr>
        <p:spPr>
          <a:xfrm>
            <a:off x="3934350" y="2939767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17"/>
          </p:nvPr>
        </p:nvSpPr>
        <p:spPr>
          <a:xfrm>
            <a:off x="3403800" y="375892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18"/>
          </p:nvPr>
        </p:nvSpPr>
        <p:spPr>
          <a:xfrm>
            <a:off x="5965900" y="3400479"/>
            <a:ext cx="24582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2" name="Google Shape;262;p13"/>
          <p:cNvSpPr txBox="1">
            <a:spLocks noGrp="1"/>
          </p:cNvSpPr>
          <p:nvPr>
            <p:ph type="title" idx="19" hasCustomPrompt="1"/>
          </p:nvPr>
        </p:nvSpPr>
        <p:spPr>
          <a:xfrm>
            <a:off x="6524200" y="2939767"/>
            <a:ext cx="13416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20"/>
          </p:nvPr>
        </p:nvSpPr>
        <p:spPr>
          <a:xfrm>
            <a:off x="5965900" y="3758925"/>
            <a:ext cx="2458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01044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3"/>
          <p:cNvSpPr/>
          <p:nvPr/>
        </p:nvSpPr>
        <p:spPr>
          <a:xfrm rot="5400000">
            <a:off x="9658283" y="1539125"/>
            <a:ext cx="50" cy="15452"/>
          </a:xfrm>
          <a:custGeom>
            <a:avLst/>
            <a:gdLst/>
            <a:ahLst/>
            <a:cxnLst/>
            <a:rect l="l" t="t" r="r" b="b"/>
            <a:pathLst>
              <a:path w="1" h="306" extrusionOk="0">
                <a:moveTo>
                  <a:pt x="0" y="0"/>
                </a:moveTo>
                <a:lnTo>
                  <a:pt x="0" y="306"/>
                </a:lnTo>
                <a:lnTo>
                  <a:pt x="0" y="3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 rot="10800000">
            <a:off x="-2436713" y="-2457872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 rot="10800000">
            <a:off x="7873497" y="-1311075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 rot="10800000">
            <a:off x="8114987" y="-1069744"/>
            <a:ext cx="1166399" cy="1166558"/>
          </a:xfrm>
          <a:custGeom>
            <a:avLst/>
            <a:gdLst/>
            <a:ahLst/>
            <a:cxnLst/>
            <a:rect l="l" t="t" r="r" b="b"/>
            <a:pathLst>
              <a:path w="7303" h="7304" extrusionOk="0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/>
          <p:nvPr/>
        </p:nvSpPr>
        <p:spPr>
          <a:xfrm rot="10800000">
            <a:off x="41358" y="4802774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3"/>
          <p:cNvSpPr/>
          <p:nvPr/>
        </p:nvSpPr>
        <p:spPr>
          <a:xfrm rot="10800000">
            <a:off x="492395" y="5253811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3"/>
          <p:cNvSpPr/>
          <p:nvPr/>
        </p:nvSpPr>
        <p:spPr>
          <a:xfrm rot="10800000">
            <a:off x="8183904" y="4964174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3"/>
          <p:cNvSpPr/>
          <p:nvPr/>
        </p:nvSpPr>
        <p:spPr>
          <a:xfrm rot="10800000">
            <a:off x="118103" y="857869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3"/>
          <p:cNvSpPr/>
          <p:nvPr/>
        </p:nvSpPr>
        <p:spPr>
          <a:xfrm rot="10800000">
            <a:off x="8880813" y="2248822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3"/>
          <p:cNvSpPr/>
          <p:nvPr/>
        </p:nvSpPr>
        <p:spPr>
          <a:xfrm rot="10800000">
            <a:off x="8742584" y="3050662"/>
            <a:ext cx="1297365" cy="1182051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3"/>
          <p:cNvSpPr/>
          <p:nvPr/>
        </p:nvSpPr>
        <p:spPr>
          <a:xfrm rot="10800000">
            <a:off x="8697061" y="4503186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3"/>
          <p:cNvSpPr/>
          <p:nvPr/>
        </p:nvSpPr>
        <p:spPr>
          <a:xfrm rot="10800000">
            <a:off x="-250748" y="4802775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3"/>
          <p:cNvSpPr/>
          <p:nvPr/>
        </p:nvSpPr>
        <p:spPr>
          <a:xfrm rot="10800000">
            <a:off x="187580" y="4589907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3"/>
          <p:cNvSpPr/>
          <p:nvPr/>
        </p:nvSpPr>
        <p:spPr>
          <a:xfrm rot="10800000">
            <a:off x="7679503" y="-102638"/>
            <a:ext cx="256183" cy="224719"/>
          </a:xfrm>
          <a:custGeom>
            <a:avLst/>
            <a:gdLst/>
            <a:ahLst/>
            <a:cxnLst/>
            <a:rect l="l" t="t" r="r" b="b"/>
            <a:pathLst>
              <a:path w="1604" h="1407" extrusionOk="0">
                <a:moveTo>
                  <a:pt x="800" y="0"/>
                </a:moveTo>
                <a:cubicBezTo>
                  <a:pt x="676" y="0"/>
                  <a:pt x="549" y="34"/>
                  <a:pt x="435" y="104"/>
                </a:cubicBezTo>
                <a:cubicBezTo>
                  <a:pt x="104" y="307"/>
                  <a:pt x="0" y="740"/>
                  <a:pt x="203" y="1071"/>
                </a:cubicBezTo>
                <a:cubicBezTo>
                  <a:pt x="336" y="1288"/>
                  <a:pt x="566" y="1407"/>
                  <a:pt x="802" y="1407"/>
                </a:cubicBezTo>
                <a:cubicBezTo>
                  <a:pt x="927" y="1407"/>
                  <a:pt x="1054" y="1373"/>
                  <a:pt x="1169" y="1303"/>
                </a:cubicBezTo>
                <a:cubicBezTo>
                  <a:pt x="1500" y="1100"/>
                  <a:pt x="1604" y="667"/>
                  <a:pt x="1401" y="337"/>
                </a:cubicBezTo>
                <a:cubicBezTo>
                  <a:pt x="1268" y="120"/>
                  <a:pt x="1037" y="0"/>
                  <a:pt x="800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3"/>
          <p:cNvSpPr/>
          <p:nvPr/>
        </p:nvSpPr>
        <p:spPr>
          <a:xfrm rot="10800000">
            <a:off x="1322165" y="129271"/>
            <a:ext cx="197727" cy="182714"/>
          </a:xfrm>
          <a:custGeom>
            <a:avLst/>
            <a:gdLst/>
            <a:ahLst/>
            <a:cxnLst/>
            <a:rect l="l" t="t" r="r" b="b"/>
            <a:pathLst>
              <a:path w="1238" h="1144" extrusionOk="0">
                <a:moveTo>
                  <a:pt x="608" y="0"/>
                </a:moveTo>
                <a:cubicBezTo>
                  <a:pt x="428" y="0"/>
                  <a:pt x="255" y="86"/>
                  <a:pt x="146" y="236"/>
                </a:cubicBezTo>
                <a:cubicBezTo>
                  <a:pt x="11" y="424"/>
                  <a:pt x="0" y="673"/>
                  <a:pt x="122" y="871"/>
                </a:cubicBezTo>
                <a:cubicBezTo>
                  <a:pt x="226" y="1042"/>
                  <a:pt x="412" y="1143"/>
                  <a:pt x="609" y="1143"/>
                </a:cubicBezTo>
                <a:cubicBezTo>
                  <a:pt x="638" y="1143"/>
                  <a:pt x="669" y="1141"/>
                  <a:pt x="699" y="1136"/>
                </a:cubicBezTo>
                <a:cubicBezTo>
                  <a:pt x="926" y="1100"/>
                  <a:pt x="1111" y="929"/>
                  <a:pt x="1164" y="706"/>
                </a:cubicBezTo>
                <a:cubicBezTo>
                  <a:pt x="1238" y="398"/>
                  <a:pt x="1049" y="90"/>
                  <a:pt x="743" y="16"/>
                </a:cubicBezTo>
                <a:cubicBezTo>
                  <a:pt x="698" y="6"/>
                  <a:pt x="653" y="0"/>
                  <a:pt x="608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3"/>
          <p:cNvSpPr/>
          <p:nvPr/>
        </p:nvSpPr>
        <p:spPr>
          <a:xfrm rot="10800000">
            <a:off x="568550" y="-102654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3"/>
          <p:cNvSpPr/>
          <p:nvPr/>
        </p:nvSpPr>
        <p:spPr>
          <a:xfrm rot="10800000">
            <a:off x="9143701" y="2317977"/>
            <a:ext cx="495116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3"/>
          <p:cNvSpPr/>
          <p:nvPr/>
        </p:nvSpPr>
        <p:spPr>
          <a:xfrm>
            <a:off x="7394509" y="-21490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3"/>
          <p:cNvSpPr/>
          <p:nvPr/>
        </p:nvSpPr>
        <p:spPr>
          <a:xfrm>
            <a:off x="-3741816" y="-21490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ExtraBold"/>
              <a:buNone/>
              <a:defRPr sz="35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2300" y="1152475"/>
            <a:ext cx="7679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Char char="●"/>
              <a:defRPr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2" r:id="rId10"/>
    <p:sldLayoutId id="2147483663" r:id="rId11"/>
    <p:sldLayoutId id="2147483664" r:id="rId12"/>
    <p:sldLayoutId id="2147483666" r:id="rId13"/>
    <p:sldLayoutId id="2147483667" r:id="rId14"/>
    <p:sldLayoutId id="2147483668" r:id="rId15"/>
    <p:sldLayoutId id="2147483670" r:id="rId16"/>
    <p:sldLayoutId id="2147483671" r:id="rId17"/>
    <p:sldLayoutId id="2147483675" r:id="rId18"/>
    <p:sldLayoutId id="2147483676" r:id="rId19"/>
    <p:sldLayoutId id="2147483677" r:id="rId2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maxim-eyengue.github.io/" TargetMode="External"/><Relationship Id="rId3" Type="http://schemas.openxmlformats.org/officeDocument/2006/relationships/hyperlink" Target="https://github.com/maxim-eyengue/Heart-Disease-App" TargetMode="Externa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github.com/maxim-eyengue" TargetMode="External"/><Relationship Id="rId5" Type="http://schemas.openxmlformats.org/officeDocument/2006/relationships/image" Target="../media/image27.png"/><Relationship Id="rId10" Type="http://schemas.microsoft.com/office/2007/relationships/hdphoto" Target="../media/hdphoto1.wdp"/><Relationship Id="rId4" Type="http://schemas.openxmlformats.org/officeDocument/2006/relationships/hyperlink" Target="https://www.linkedin.com/in/maxim-eyengue/" TargetMode="External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5"/>
          <p:cNvSpPr txBox="1">
            <a:spLocks noGrp="1"/>
          </p:cNvSpPr>
          <p:nvPr>
            <p:ph type="ctrTitle"/>
          </p:nvPr>
        </p:nvSpPr>
        <p:spPr>
          <a:xfrm>
            <a:off x="450750" y="1124775"/>
            <a:ext cx="8242500" cy="20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 dirty="0">
                <a:solidFill>
                  <a:schemeClr val="accent1"/>
                </a:solidFill>
              </a:rPr>
              <a:t>Heart disease:</a:t>
            </a:r>
            <a:br>
              <a:rPr lang="en" sz="3000" dirty="0">
                <a:solidFill>
                  <a:schemeClr val="accent1"/>
                </a:solidFill>
              </a:rPr>
            </a:br>
            <a:r>
              <a:rPr lang="en" sz="3000" dirty="0"/>
              <a:t>From Model Building to Deployment</a:t>
            </a:r>
            <a:r>
              <a:rPr lang="en" sz="5500" dirty="0"/>
              <a:t> </a:t>
            </a:r>
            <a:endParaRPr sz="5500" dirty="0"/>
          </a:p>
        </p:txBody>
      </p:sp>
      <p:sp>
        <p:nvSpPr>
          <p:cNvPr id="772" name="Google Shape;772;p35"/>
          <p:cNvSpPr txBox="1">
            <a:spLocks noGrp="1"/>
          </p:cNvSpPr>
          <p:nvPr>
            <p:ph type="subTitle" idx="1"/>
          </p:nvPr>
        </p:nvSpPr>
        <p:spPr>
          <a:xfrm>
            <a:off x="1771050" y="3519225"/>
            <a:ext cx="56019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talk about a special type of heartbreak!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3926BE-A71F-D0C6-FED7-72FCEF56138B}"/>
              </a:ext>
            </a:extLst>
          </p:cNvPr>
          <p:cNvSpPr txBox="1"/>
          <p:nvPr/>
        </p:nvSpPr>
        <p:spPr>
          <a:xfrm>
            <a:off x="293524" y="4569900"/>
            <a:ext cx="3144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M" sz="1700" dirty="0">
                <a:solidFill>
                  <a:schemeClr val="bg1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059B2-04BE-6FBA-20EB-AE531D1F47C7}"/>
              </a:ext>
            </a:extLst>
          </p:cNvPr>
          <p:cNvSpPr txBox="1"/>
          <p:nvPr/>
        </p:nvSpPr>
        <p:spPr>
          <a:xfrm>
            <a:off x="2313543" y="4746872"/>
            <a:ext cx="1911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M" sz="1500" dirty="0"/>
              <a:t>Maximilien Eyengue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43"/>
          <p:cNvSpPr txBox="1">
            <a:spLocks noGrp="1"/>
          </p:cNvSpPr>
          <p:nvPr>
            <p:ph type="title"/>
          </p:nvPr>
        </p:nvSpPr>
        <p:spPr>
          <a:xfrm>
            <a:off x="687401" y="-16822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Modeling</a:t>
            </a:r>
            <a:endParaRPr dirty="0"/>
          </a:p>
        </p:txBody>
      </p:sp>
      <p:sp>
        <p:nvSpPr>
          <p:cNvPr id="904" name="Google Shape;904;p43"/>
          <p:cNvSpPr txBox="1">
            <a:spLocks noGrp="1"/>
          </p:cNvSpPr>
          <p:nvPr>
            <p:ph type="title" idx="2"/>
          </p:nvPr>
        </p:nvSpPr>
        <p:spPr>
          <a:xfrm>
            <a:off x="405354" y="1491381"/>
            <a:ext cx="2749622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Logistic Regression</a:t>
            </a:r>
            <a:endParaRPr dirty="0"/>
          </a:p>
        </p:txBody>
      </p:sp>
      <p:sp>
        <p:nvSpPr>
          <p:cNvPr id="906" name="Google Shape;906;p43"/>
          <p:cNvSpPr txBox="1">
            <a:spLocks noGrp="1"/>
          </p:cNvSpPr>
          <p:nvPr>
            <p:ph type="title" idx="3"/>
          </p:nvPr>
        </p:nvSpPr>
        <p:spPr>
          <a:xfrm>
            <a:off x="5989017" y="1491375"/>
            <a:ext cx="20220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</a:t>
            </a:r>
            <a:endParaRPr dirty="0"/>
          </a:p>
        </p:txBody>
      </p:sp>
      <p:sp>
        <p:nvSpPr>
          <p:cNvPr id="908" name="Google Shape;908;p43"/>
          <p:cNvSpPr txBox="1">
            <a:spLocks noGrp="1"/>
          </p:cNvSpPr>
          <p:nvPr>
            <p:ph type="title" idx="5"/>
          </p:nvPr>
        </p:nvSpPr>
        <p:spPr>
          <a:xfrm>
            <a:off x="1058245" y="2927640"/>
            <a:ext cx="20220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</a:t>
            </a:r>
            <a:endParaRPr dirty="0"/>
          </a:p>
        </p:txBody>
      </p:sp>
      <p:sp>
        <p:nvSpPr>
          <p:cNvPr id="910" name="Google Shape;910;p43"/>
          <p:cNvSpPr txBox="1">
            <a:spLocks noGrp="1"/>
          </p:cNvSpPr>
          <p:nvPr>
            <p:ph type="title" idx="7"/>
          </p:nvPr>
        </p:nvSpPr>
        <p:spPr>
          <a:xfrm>
            <a:off x="5989017" y="2891981"/>
            <a:ext cx="20220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XG-Boost</a:t>
            </a:r>
            <a:endParaRPr dirty="0"/>
          </a:p>
        </p:txBody>
      </p:sp>
      <p:sp>
        <p:nvSpPr>
          <p:cNvPr id="912" name="Google Shape;912;p43"/>
          <p:cNvSpPr/>
          <p:nvPr/>
        </p:nvSpPr>
        <p:spPr>
          <a:xfrm>
            <a:off x="3298159" y="1038282"/>
            <a:ext cx="954900" cy="9549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3"/>
          <p:cNvSpPr/>
          <p:nvPr/>
        </p:nvSpPr>
        <p:spPr>
          <a:xfrm>
            <a:off x="4825508" y="1038282"/>
            <a:ext cx="954900" cy="9549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3"/>
          <p:cNvSpPr/>
          <p:nvPr/>
        </p:nvSpPr>
        <p:spPr>
          <a:xfrm>
            <a:off x="3288854" y="3060850"/>
            <a:ext cx="954900" cy="9549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43"/>
          <p:cNvSpPr/>
          <p:nvPr/>
        </p:nvSpPr>
        <p:spPr>
          <a:xfrm>
            <a:off x="4825508" y="3060850"/>
            <a:ext cx="954900" cy="9549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43"/>
          <p:cNvSpPr txBox="1"/>
          <p:nvPr/>
        </p:nvSpPr>
        <p:spPr>
          <a:xfrm>
            <a:off x="3323067" y="1530909"/>
            <a:ext cx="954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3000" dirty="0">
                <a:solidFill>
                  <a:schemeClr val="accent1"/>
                </a:solidFill>
              </a:rPr>
              <a:t>81%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accent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17" name="Google Shape;917;p43"/>
          <p:cNvSpPr txBox="1"/>
          <p:nvPr/>
        </p:nvSpPr>
        <p:spPr>
          <a:xfrm>
            <a:off x="4800600" y="1280175"/>
            <a:ext cx="954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3000" dirty="0">
                <a:solidFill>
                  <a:schemeClr val="accent1"/>
                </a:solidFill>
              </a:rPr>
              <a:t>97%</a:t>
            </a:r>
          </a:p>
        </p:txBody>
      </p:sp>
      <p:sp>
        <p:nvSpPr>
          <p:cNvPr id="918" name="Google Shape;918;p43"/>
          <p:cNvSpPr txBox="1"/>
          <p:nvPr/>
        </p:nvSpPr>
        <p:spPr>
          <a:xfrm>
            <a:off x="3298159" y="3326538"/>
            <a:ext cx="954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3000" b="1" dirty="0">
                <a:solidFill>
                  <a:schemeClr val="accent1"/>
                </a:solidFill>
              </a:rPr>
              <a:t>98%</a:t>
            </a:r>
          </a:p>
        </p:txBody>
      </p:sp>
      <p:sp>
        <p:nvSpPr>
          <p:cNvPr id="919" name="Google Shape;919;p43"/>
          <p:cNvSpPr txBox="1"/>
          <p:nvPr/>
        </p:nvSpPr>
        <p:spPr>
          <a:xfrm>
            <a:off x="4825508" y="3326538"/>
            <a:ext cx="954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3000" dirty="0">
                <a:solidFill>
                  <a:schemeClr val="accent1"/>
                </a:solidFill>
              </a:rPr>
              <a:t>97%</a:t>
            </a:r>
          </a:p>
        </p:txBody>
      </p:sp>
      <p:pic>
        <p:nvPicPr>
          <p:cNvPr id="17" name="Picture 16" descr="A computer code with black text&#10;&#10;AI-generated content may be incorrect.">
            <a:extLst>
              <a:ext uri="{FF2B5EF4-FFF2-40B4-BE49-F238E27FC236}">
                <a16:creationId xmlns:a16="http://schemas.microsoft.com/office/drawing/2014/main" id="{43FC7FB6-F1B1-F0D5-D6E9-BFC78D47F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9" y="1929019"/>
            <a:ext cx="3386854" cy="7984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493173-F649-EEE0-5605-B0C651387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101" y="2002625"/>
            <a:ext cx="4616899" cy="856808"/>
          </a:xfrm>
          <a:prstGeom prst="rect">
            <a:avLst/>
          </a:prstGeom>
        </p:spPr>
      </p:pic>
      <p:pic>
        <p:nvPicPr>
          <p:cNvPr id="21" name="Picture 20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B218122D-8571-A976-1B87-5EB853D7B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713" y="3326538"/>
            <a:ext cx="2746121" cy="1220498"/>
          </a:xfrm>
          <a:prstGeom prst="rect">
            <a:avLst/>
          </a:prstGeom>
        </p:spPr>
      </p:pic>
      <p:pic>
        <p:nvPicPr>
          <p:cNvPr id="23" name="Picture 22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0F741D2A-4554-81BB-1A73-A2F2D344A8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5817" y="3278640"/>
            <a:ext cx="2219938" cy="165262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451AFC6-E128-E348-0537-7F1AEE96BC8B}"/>
              </a:ext>
            </a:extLst>
          </p:cNvPr>
          <p:cNvSpPr txBox="1"/>
          <p:nvPr/>
        </p:nvSpPr>
        <p:spPr>
          <a:xfrm>
            <a:off x="1518052" y="4820335"/>
            <a:ext cx="19111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M" sz="1500" dirty="0"/>
              <a:t>Maximilien Eyengue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2EE8C3-4A52-80C7-0C08-6356C48543E4}"/>
              </a:ext>
            </a:extLst>
          </p:cNvPr>
          <p:cNvSpPr txBox="1"/>
          <p:nvPr/>
        </p:nvSpPr>
        <p:spPr>
          <a:xfrm>
            <a:off x="398693" y="4547036"/>
            <a:ext cx="4555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M" sz="1700" dirty="0">
                <a:solidFill>
                  <a:schemeClr val="bg1"/>
                </a:solidFill>
                <a:latin typeface="Gill Sans MT" panose="020B0502020104020203" pitchFamily="34" charset="77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52"/>
          <p:cNvSpPr txBox="1">
            <a:spLocks noGrp="1"/>
          </p:cNvSpPr>
          <p:nvPr>
            <p:ph type="title"/>
          </p:nvPr>
        </p:nvSpPr>
        <p:spPr>
          <a:xfrm>
            <a:off x="545204" y="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</a:t>
            </a:r>
            <a:br>
              <a:rPr lang="en" dirty="0"/>
            </a:b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E2C530-F746-FCD5-C6E6-0D18AED85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61" y="757767"/>
            <a:ext cx="4800600" cy="368300"/>
          </a:xfrm>
          <a:prstGeom prst="rect">
            <a:avLst/>
          </a:prstGeom>
        </p:spPr>
      </p:pic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50AFD33B-F96E-860E-5DED-8E3038FA3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7800"/>
            <a:ext cx="4826000" cy="2247900"/>
          </a:xfrm>
          <a:prstGeom prst="rect">
            <a:avLst/>
          </a:prstGeom>
        </p:spPr>
      </p:pic>
      <p:pic>
        <p:nvPicPr>
          <p:cNvPr id="7" name="Picture 6" descr="A screenshot of a math test&#10;&#10;AI-generated content may be incorrect.">
            <a:extLst>
              <a:ext uri="{FF2B5EF4-FFF2-40B4-BE49-F238E27FC236}">
                <a16:creationId xmlns:a16="http://schemas.microsoft.com/office/drawing/2014/main" id="{51037727-B8EC-73E8-FBAB-8FDB9EE11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356" y="1811842"/>
            <a:ext cx="5486400" cy="1714500"/>
          </a:xfrm>
          <a:prstGeom prst="rect">
            <a:avLst/>
          </a:prstGeom>
        </p:spPr>
      </p:pic>
      <p:sp>
        <p:nvSpPr>
          <p:cNvPr id="8" name="Google Shape;772;p35">
            <a:extLst>
              <a:ext uri="{FF2B5EF4-FFF2-40B4-BE49-F238E27FC236}">
                <a16:creationId xmlns:a16="http://schemas.microsoft.com/office/drawing/2014/main" id="{F19A181D-5021-D8C4-2DD5-2607BB9FD3F4}"/>
              </a:ext>
            </a:extLst>
          </p:cNvPr>
          <p:cNvSpPr txBox="1">
            <a:spLocks/>
          </p:cNvSpPr>
          <p:nvPr/>
        </p:nvSpPr>
        <p:spPr>
          <a:xfrm>
            <a:off x="1606117" y="3901645"/>
            <a:ext cx="5652521" cy="920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With K-Fold cross-validation, the selected model achieved an accuracy of </a:t>
            </a:r>
            <a:r>
              <a:rPr lang="en" sz="1400" dirty="0">
                <a:solidFill>
                  <a:schemeClr val="accent1"/>
                </a:solidFill>
              </a:rPr>
              <a:t>97.23%</a:t>
            </a:r>
            <a:r>
              <a:rPr lang="en" sz="1400" dirty="0">
                <a:solidFill>
                  <a:schemeClr val="bg1">
                    <a:lumMod val="10000"/>
                  </a:schemeClr>
                </a:solidFill>
              </a:rPr>
              <a:t>, with a standard deviation of </a:t>
            </a:r>
            <a:r>
              <a:rPr lang="en" sz="1400" dirty="0">
                <a:solidFill>
                  <a:schemeClr val="accent1"/>
                </a:solidFill>
              </a:rPr>
              <a:t>0.44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56AF7E-A7A4-E981-F910-278F2C0F2004}"/>
              </a:ext>
            </a:extLst>
          </p:cNvPr>
          <p:cNvSpPr txBox="1"/>
          <p:nvPr/>
        </p:nvSpPr>
        <p:spPr>
          <a:xfrm>
            <a:off x="398693" y="4547036"/>
            <a:ext cx="4555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M" sz="1700" dirty="0">
                <a:solidFill>
                  <a:schemeClr val="bg1"/>
                </a:solidFill>
                <a:latin typeface="Gill Sans MT" panose="020B0502020104020203" pitchFamily="34" charset="77"/>
              </a:rPr>
              <a:t>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E250A2-8393-B881-EC27-CB33341A100A}"/>
              </a:ext>
            </a:extLst>
          </p:cNvPr>
          <p:cNvSpPr txBox="1"/>
          <p:nvPr/>
        </p:nvSpPr>
        <p:spPr>
          <a:xfrm>
            <a:off x="1150406" y="4608604"/>
            <a:ext cx="19111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M" sz="1500" dirty="0"/>
              <a:t>Maximilien Eyengue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45"/>
          <p:cNvSpPr/>
          <p:nvPr/>
        </p:nvSpPr>
        <p:spPr>
          <a:xfrm>
            <a:off x="805150" y="1653191"/>
            <a:ext cx="118800" cy="118800"/>
          </a:xfrm>
          <a:prstGeom prst="ellipse">
            <a:avLst/>
          </a:pr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45"/>
          <p:cNvSpPr/>
          <p:nvPr/>
        </p:nvSpPr>
        <p:spPr>
          <a:xfrm>
            <a:off x="2468250" y="1576991"/>
            <a:ext cx="118800" cy="118800"/>
          </a:xfrm>
          <a:prstGeom prst="ellipse">
            <a:avLst/>
          </a:prstGeom>
          <a:solidFill>
            <a:srgbClr val="9E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19;p52">
            <a:extLst>
              <a:ext uri="{FF2B5EF4-FFF2-40B4-BE49-F238E27FC236}">
                <a16:creationId xmlns:a16="http://schemas.microsoft.com/office/drawing/2014/main" id="{6746F487-8AAC-8165-6BE2-1FF0E8823A79}"/>
              </a:ext>
            </a:extLst>
          </p:cNvPr>
          <p:cNvSpPr txBox="1">
            <a:spLocks/>
          </p:cNvSpPr>
          <p:nvPr/>
        </p:nvSpPr>
        <p:spPr>
          <a:xfrm>
            <a:off x="545204" y="5174"/>
            <a:ext cx="7704000" cy="673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ExtraBold"/>
              <a:buNone/>
              <a:defRPr sz="35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n-US" dirty="0"/>
              <a:t>Model Evaluation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704D7C29-2077-20E0-C1BA-82AC9FF62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98" y="1007064"/>
            <a:ext cx="8325604" cy="16741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623AA4-207E-D80E-0D9F-2A33A683CA85}"/>
              </a:ext>
            </a:extLst>
          </p:cNvPr>
          <p:cNvSpPr txBox="1"/>
          <p:nvPr/>
        </p:nvSpPr>
        <p:spPr>
          <a:xfrm>
            <a:off x="1621535" y="3299381"/>
            <a:ext cx="395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M" dirty="0"/>
              <a:t>The accuracy of our final model is very good: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4860B9-4F83-FC80-280B-8FC0E4F5F716}"/>
              </a:ext>
            </a:extLst>
          </p:cNvPr>
          <p:cNvSpPr txBox="1"/>
          <p:nvPr/>
        </p:nvSpPr>
        <p:spPr>
          <a:xfrm>
            <a:off x="636784" y="4789557"/>
            <a:ext cx="4555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M" sz="1700" dirty="0">
                <a:solidFill>
                  <a:schemeClr val="bg1"/>
                </a:solidFill>
                <a:latin typeface="Gill Sans MT" panose="020B0502020104020203" pitchFamily="34" charset="77"/>
              </a:rPr>
              <a:t>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537634-4FCE-8AD2-F44B-B5F84D7906D2}"/>
              </a:ext>
            </a:extLst>
          </p:cNvPr>
          <p:cNvSpPr txBox="1"/>
          <p:nvPr/>
        </p:nvSpPr>
        <p:spPr>
          <a:xfrm>
            <a:off x="1150406" y="4608604"/>
            <a:ext cx="19111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M" sz="1500" dirty="0"/>
              <a:t>Maximilien Eyengue</a:t>
            </a:r>
          </a:p>
        </p:txBody>
      </p:sp>
      <p:sp>
        <p:nvSpPr>
          <p:cNvPr id="11" name="Explosion 1 10">
            <a:extLst>
              <a:ext uri="{FF2B5EF4-FFF2-40B4-BE49-F238E27FC236}">
                <a16:creationId xmlns:a16="http://schemas.microsoft.com/office/drawing/2014/main" id="{2245A1BA-9877-48A9-AB7E-F5808749B5F8}"/>
              </a:ext>
            </a:extLst>
          </p:cNvPr>
          <p:cNvSpPr/>
          <p:nvPr/>
        </p:nvSpPr>
        <p:spPr>
          <a:xfrm>
            <a:off x="5432379" y="2703613"/>
            <a:ext cx="1911101" cy="1781666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M" sz="17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95.29%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49"/>
          <p:cNvSpPr txBox="1">
            <a:spLocks noGrp="1"/>
          </p:cNvSpPr>
          <p:nvPr>
            <p:ph type="title" idx="15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Deployment</a:t>
            </a:r>
            <a:endParaRPr dirty="0"/>
          </a:p>
        </p:txBody>
      </p:sp>
      <p:sp>
        <p:nvSpPr>
          <p:cNvPr id="992" name="Google Shape;992;p49"/>
          <p:cNvSpPr txBox="1">
            <a:spLocks noGrp="1"/>
          </p:cNvSpPr>
          <p:nvPr>
            <p:ph type="subTitle" idx="1"/>
          </p:nvPr>
        </p:nvSpPr>
        <p:spPr>
          <a:xfrm>
            <a:off x="738374" y="312691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To easily create an application for our model </a:t>
            </a:r>
            <a:endParaRPr dirty="0"/>
          </a:p>
        </p:txBody>
      </p:sp>
      <p:sp>
        <p:nvSpPr>
          <p:cNvPr id="994" name="Google Shape;994;p49"/>
          <p:cNvSpPr txBox="1">
            <a:spLocks noGrp="1"/>
          </p:cNvSpPr>
          <p:nvPr>
            <p:ph type="subTitle" idx="3"/>
          </p:nvPr>
        </p:nvSpPr>
        <p:spPr>
          <a:xfrm>
            <a:off x="3450419" y="312691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To </a:t>
            </a:r>
            <a:r>
              <a:rPr lang="en" dirty="0" err="1"/>
              <a:t>encapsu</a:t>
            </a:r>
            <a:r>
              <a:rPr lang="en-US" dirty="0"/>
              <a:t>la</a:t>
            </a:r>
            <a:r>
              <a:rPr lang="en" dirty="0" err="1"/>
              <a:t>te</a:t>
            </a:r>
            <a:r>
              <a:rPr lang="en" dirty="0"/>
              <a:t> the application</a:t>
            </a:r>
            <a:endParaRPr dirty="0"/>
          </a:p>
        </p:txBody>
      </p:sp>
      <p:sp>
        <p:nvSpPr>
          <p:cNvPr id="999" name="Google Shape;999;p49"/>
          <p:cNvSpPr txBox="1">
            <a:spLocks noGrp="1"/>
          </p:cNvSpPr>
          <p:nvPr>
            <p:ph type="subTitle" idx="9"/>
          </p:nvPr>
        </p:nvSpPr>
        <p:spPr>
          <a:xfrm>
            <a:off x="6100126" y="312691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For deploying the application to the cloud</a:t>
            </a:r>
            <a:endParaRPr dirty="0"/>
          </a:p>
        </p:txBody>
      </p:sp>
      <p:pic>
        <p:nvPicPr>
          <p:cNvPr id="14" name="Image 10">
            <a:extLst>
              <a:ext uri="{FF2B5EF4-FFF2-40B4-BE49-F238E27FC236}">
                <a16:creationId xmlns:a16="http://schemas.microsoft.com/office/drawing/2014/main" id="{8DE464ED-1385-FE14-958A-68889CBF8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82" y="1892144"/>
            <a:ext cx="2089084" cy="764420"/>
          </a:xfrm>
          <a:prstGeom prst="rect">
            <a:avLst/>
          </a:prstGeom>
        </p:spPr>
      </p:pic>
      <p:pic>
        <p:nvPicPr>
          <p:cNvPr id="26" name="Picture 25" descr="A blue whale with boxes on it&#10;&#10;AI-generated content may be incorrect.">
            <a:extLst>
              <a:ext uri="{FF2B5EF4-FFF2-40B4-BE49-F238E27FC236}">
                <a16:creationId xmlns:a16="http://schemas.microsoft.com/office/drawing/2014/main" id="{4912A6CE-663E-1A37-374A-422940C03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706" y="1506070"/>
            <a:ext cx="1722017" cy="1536569"/>
          </a:xfrm>
          <a:prstGeom prst="rect">
            <a:avLst/>
          </a:prstGeom>
        </p:spPr>
      </p:pic>
      <p:pic>
        <p:nvPicPr>
          <p:cNvPr id="30" name="Picture 29" descr="A group of logos&#10;&#10;AI-generated content may be incorrect.">
            <a:extLst>
              <a:ext uri="{FF2B5EF4-FFF2-40B4-BE49-F238E27FC236}">
                <a16:creationId xmlns:a16="http://schemas.microsoft.com/office/drawing/2014/main" id="{8C305B22-BF8A-0211-AECB-EF5E476E4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5763" y="1635169"/>
            <a:ext cx="2305500" cy="127837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AD074CC-C3D0-C9A0-3316-EA9770E93888}"/>
              </a:ext>
            </a:extLst>
          </p:cNvPr>
          <p:cNvSpPr txBox="1"/>
          <p:nvPr/>
        </p:nvSpPr>
        <p:spPr>
          <a:xfrm>
            <a:off x="184297" y="4864972"/>
            <a:ext cx="4555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M" sz="1700" dirty="0">
                <a:solidFill>
                  <a:schemeClr val="bg1"/>
                </a:solidFill>
                <a:latin typeface="Gill Sans MT" panose="020B0502020104020203" pitchFamily="34" charset="77"/>
              </a:rPr>
              <a:t>13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AE41E9-219B-EAC7-ADA8-13C076D4ABC0}"/>
              </a:ext>
            </a:extLst>
          </p:cNvPr>
          <p:cNvSpPr txBox="1"/>
          <p:nvPr/>
        </p:nvSpPr>
        <p:spPr>
          <a:xfrm>
            <a:off x="1206967" y="4698475"/>
            <a:ext cx="19111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M" sz="1500" dirty="0"/>
              <a:t>Maximilien Eyengue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19;p52">
            <a:extLst>
              <a:ext uri="{FF2B5EF4-FFF2-40B4-BE49-F238E27FC236}">
                <a16:creationId xmlns:a16="http://schemas.microsoft.com/office/drawing/2014/main" id="{EF923515-35A9-EAAA-8623-5D364460A4F2}"/>
              </a:ext>
            </a:extLst>
          </p:cNvPr>
          <p:cNvSpPr txBox="1">
            <a:spLocks/>
          </p:cNvSpPr>
          <p:nvPr/>
        </p:nvSpPr>
        <p:spPr>
          <a:xfrm>
            <a:off x="-925377" y="221991"/>
            <a:ext cx="7704000" cy="673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ExtraBold"/>
              <a:buNone/>
              <a:defRPr sz="35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n-US" dirty="0"/>
              <a:t>Model Deployment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26DCBB-B84C-F422-BEB3-A71745DBAF17}"/>
              </a:ext>
            </a:extLst>
          </p:cNvPr>
          <p:cNvSpPr txBox="1"/>
          <p:nvPr/>
        </p:nvSpPr>
        <p:spPr>
          <a:xfrm>
            <a:off x="5590430" y="4684019"/>
            <a:ext cx="19111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M" sz="1500" dirty="0"/>
              <a:t>Maximilien Eyengue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E59AD6-C306-B0AB-85D4-D0FDB4E4899E}"/>
              </a:ext>
            </a:extLst>
          </p:cNvPr>
          <p:cNvSpPr txBox="1"/>
          <p:nvPr/>
        </p:nvSpPr>
        <p:spPr>
          <a:xfrm>
            <a:off x="372833" y="4789557"/>
            <a:ext cx="4555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M" sz="1700" dirty="0">
                <a:solidFill>
                  <a:schemeClr val="bg1"/>
                </a:solidFill>
                <a:latin typeface="Gill Sans MT" panose="020B0502020104020203" pitchFamily="34" charset="77"/>
              </a:rPr>
              <a:t>14</a:t>
            </a:r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2284645-1B4E-500A-B34A-9A14ED1F5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01" y="853896"/>
            <a:ext cx="8463428" cy="378738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19;p52">
            <a:extLst>
              <a:ext uri="{FF2B5EF4-FFF2-40B4-BE49-F238E27FC236}">
                <a16:creationId xmlns:a16="http://schemas.microsoft.com/office/drawing/2014/main" id="{A578D899-C33B-8FE5-53E1-ADFD7C5E46E0}"/>
              </a:ext>
            </a:extLst>
          </p:cNvPr>
          <p:cNvSpPr txBox="1">
            <a:spLocks/>
          </p:cNvSpPr>
          <p:nvPr/>
        </p:nvSpPr>
        <p:spPr>
          <a:xfrm>
            <a:off x="-1303900" y="231418"/>
            <a:ext cx="7704000" cy="673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ExtraBold"/>
              <a:buNone/>
              <a:defRPr sz="35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n-US" dirty="0"/>
              <a:t>Model Deployment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83521-516A-10D7-F175-287749E4277F}"/>
              </a:ext>
            </a:extLst>
          </p:cNvPr>
          <p:cNvSpPr txBox="1"/>
          <p:nvPr/>
        </p:nvSpPr>
        <p:spPr>
          <a:xfrm>
            <a:off x="551942" y="4846835"/>
            <a:ext cx="4555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M" sz="1700" dirty="0">
                <a:solidFill>
                  <a:schemeClr val="bg1"/>
                </a:solidFill>
                <a:latin typeface="Gill Sans MT" panose="020B0502020104020203" pitchFamily="34" charset="77"/>
              </a:rPr>
              <a:t>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4D156F-805D-56A1-4EEB-EE2B09D63093}"/>
              </a:ext>
            </a:extLst>
          </p:cNvPr>
          <p:cNvSpPr txBox="1"/>
          <p:nvPr/>
        </p:nvSpPr>
        <p:spPr>
          <a:xfrm>
            <a:off x="5053102" y="4685252"/>
            <a:ext cx="19111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M" sz="1500" dirty="0"/>
              <a:t>Maximilien Eyengue</a:t>
            </a:r>
          </a:p>
        </p:txBody>
      </p:sp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DFDBAA2-2FF0-7643-C8FB-9A368FEAF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32" y="903045"/>
            <a:ext cx="8478936" cy="368587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53"/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Takeaways </a:t>
            </a:r>
            <a:endParaRPr dirty="0"/>
          </a:p>
        </p:txBody>
      </p:sp>
      <p:sp>
        <p:nvSpPr>
          <p:cNvPr id="1158" name="Google Shape;1158;p53"/>
          <p:cNvSpPr txBox="1">
            <a:spLocks noGrp="1"/>
          </p:cNvSpPr>
          <p:nvPr>
            <p:ph type="title" idx="2"/>
          </p:nvPr>
        </p:nvSpPr>
        <p:spPr>
          <a:xfrm>
            <a:off x="5318775" y="1853650"/>
            <a:ext cx="2570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not to do</a:t>
            </a:r>
            <a:endParaRPr/>
          </a:p>
        </p:txBody>
      </p:sp>
      <p:sp>
        <p:nvSpPr>
          <p:cNvPr id="1159" name="Google Shape;1159;p53"/>
          <p:cNvSpPr txBox="1">
            <a:spLocks noGrp="1"/>
          </p:cNvSpPr>
          <p:nvPr>
            <p:ph type="subTitle" idx="1"/>
          </p:nvPr>
        </p:nvSpPr>
        <p:spPr>
          <a:xfrm>
            <a:off x="5318788" y="2381350"/>
            <a:ext cx="2570700" cy="1379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● </a:t>
            </a:r>
            <a:r>
              <a:rPr lang="en-US" dirty="0"/>
              <a:t>Rush into projects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● </a:t>
            </a:r>
            <a:r>
              <a:rPr lang="en-US" dirty="0"/>
              <a:t>Skip data cleaning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160" name="Google Shape;1160;p53"/>
          <p:cNvSpPr txBox="1">
            <a:spLocks noGrp="1"/>
          </p:cNvSpPr>
          <p:nvPr>
            <p:ph type="title" idx="3"/>
          </p:nvPr>
        </p:nvSpPr>
        <p:spPr>
          <a:xfrm>
            <a:off x="1254650" y="1853650"/>
            <a:ext cx="2570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do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61" name="Google Shape;1161;p53"/>
          <p:cNvSpPr txBox="1">
            <a:spLocks noGrp="1"/>
          </p:cNvSpPr>
          <p:nvPr>
            <p:ph type="subTitle" idx="4"/>
          </p:nvPr>
        </p:nvSpPr>
        <p:spPr>
          <a:xfrm>
            <a:off x="1254513" y="2381350"/>
            <a:ext cx="2570700" cy="1012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● </a:t>
            </a:r>
            <a:r>
              <a:rPr lang="en-US" dirty="0"/>
              <a:t>Be curious, judgmental and argumentative</a:t>
            </a:r>
          </a:p>
          <a:p>
            <a:pPr marL="0" indent="0"/>
            <a:r>
              <a:rPr lang="en-US" dirty="0"/>
              <a:t>● Think on how to improve</a:t>
            </a:r>
          </a:p>
        </p:txBody>
      </p:sp>
      <p:grpSp>
        <p:nvGrpSpPr>
          <p:cNvPr id="1162" name="Google Shape;1162;p53"/>
          <p:cNvGrpSpPr/>
          <p:nvPr/>
        </p:nvGrpSpPr>
        <p:grpSpPr>
          <a:xfrm>
            <a:off x="2322875" y="1426125"/>
            <a:ext cx="427517" cy="427517"/>
            <a:chOff x="2322887" y="1248750"/>
            <a:chExt cx="427517" cy="427517"/>
          </a:xfrm>
        </p:grpSpPr>
        <p:sp>
          <p:nvSpPr>
            <p:cNvPr id="1163" name="Google Shape;1163;p53"/>
            <p:cNvSpPr/>
            <p:nvPr/>
          </p:nvSpPr>
          <p:spPr>
            <a:xfrm>
              <a:off x="2322887" y="1248750"/>
              <a:ext cx="427517" cy="427517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64" name="Google Shape;1164;p53"/>
            <p:cNvSpPr/>
            <p:nvPr/>
          </p:nvSpPr>
          <p:spPr>
            <a:xfrm>
              <a:off x="2425006" y="1381663"/>
              <a:ext cx="221535" cy="161693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65" name="Google Shape;1165;p53"/>
          <p:cNvGrpSpPr/>
          <p:nvPr/>
        </p:nvGrpSpPr>
        <p:grpSpPr>
          <a:xfrm>
            <a:off x="6390388" y="1426125"/>
            <a:ext cx="427517" cy="427517"/>
            <a:chOff x="6390400" y="1248750"/>
            <a:chExt cx="427517" cy="427517"/>
          </a:xfrm>
        </p:grpSpPr>
        <p:sp>
          <p:nvSpPr>
            <p:cNvPr id="1166" name="Google Shape;1166;p53"/>
            <p:cNvSpPr/>
            <p:nvPr/>
          </p:nvSpPr>
          <p:spPr>
            <a:xfrm>
              <a:off x="6390400" y="1248750"/>
              <a:ext cx="427517" cy="427517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67" name="Google Shape;1167;p53"/>
            <p:cNvSpPr/>
            <p:nvPr/>
          </p:nvSpPr>
          <p:spPr>
            <a:xfrm>
              <a:off x="6503426" y="1365448"/>
              <a:ext cx="201403" cy="194103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5F8E421-063E-782A-85DB-D14047C93FED}"/>
              </a:ext>
            </a:extLst>
          </p:cNvPr>
          <p:cNvSpPr txBox="1"/>
          <p:nvPr/>
        </p:nvSpPr>
        <p:spPr>
          <a:xfrm>
            <a:off x="174870" y="4705433"/>
            <a:ext cx="4555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M" sz="1700" dirty="0">
                <a:solidFill>
                  <a:schemeClr val="bg1"/>
                </a:solidFill>
                <a:latin typeface="Gill Sans MT" panose="020B0502020104020203" pitchFamily="34" charset="77"/>
              </a:rPr>
              <a:t>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1EBB1-105E-5CF8-3736-446AA0033B68}"/>
              </a:ext>
            </a:extLst>
          </p:cNvPr>
          <p:cNvSpPr txBox="1"/>
          <p:nvPr/>
        </p:nvSpPr>
        <p:spPr>
          <a:xfrm>
            <a:off x="2657416" y="3883642"/>
            <a:ext cx="4053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M" dirty="0"/>
              <a:t>There is always room for improvement…</a:t>
            </a:r>
          </a:p>
        </p:txBody>
      </p:sp>
      <p:grpSp>
        <p:nvGrpSpPr>
          <p:cNvPr id="4" name="Google Shape;1371;p64">
            <a:extLst>
              <a:ext uri="{FF2B5EF4-FFF2-40B4-BE49-F238E27FC236}">
                <a16:creationId xmlns:a16="http://schemas.microsoft.com/office/drawing/2014/main" id="{3E180667-FBF2-09A4-3056-55B89893EB29}"/>
              </a:ext>
            </a:extLst>
          </p:cNvPr>
          <p:cNvGrpSpPr/>
          <p:nvPr/>
        </p:nvGrpSpPr>
        <p:grpSpPr>
          <a:xfrm>
            <a:off x="2313399" y="658409"/>
            <a:ext cx="353444" cy="359320"/>
            <a:chOff x="7129623" y="1556915"/>
            <a:chExt cx="353444" cy="359320"/>
          </a:xfrm>
        </p:grpSpPr>
        <p:sp>
          <p:nvSpPr>
            <p:cNvPr id="5" name="Google Shape;1372;p64">
              <a:extLst>
                <a:ext uri="{FF2B5EF4-FFF2-40B4-BE49-F238E27FC236}">
                  <a16:creationId xmlns:a16="http://schemas.microsoft.com/office/drawing/2014/main" id="{E00C6543-FE2D-8CB6-62CF-E2026E84A980}"/>
                </a:ext>
              </a:extLst>
            </p:cNvPr>
            <p:cNvSpPr/>
            <p:nvPr/>
          </p:nvSpPr>
          <p:spPr>
            <a:xfrm>
              <a:off x="7213594" y="1556915"/>
              <a:ext cx="183118" cy="151054"/>
            </a:xfrm>
            <a:custGeom>
              <a:avLst/>
              <a:gdLst/>
              <a:ahLst/>
              <a:cxnLst/>
              <a:rect l="l" t="t" r="r" b="b"/>
              <a:pathLst>
                <a:path w="5454" h="4499" extrusionOk="0">
                  <a:moveTo>
                    <a:pt x="1586" y="1"/>
                  </a:moveTo>
                  <a:cubicBezTo>
                    <a:pt x="1272" y="1"/>
                    <a:pt x="955" y="103"/>
                    <a:pt x="691" y="319"/>
                  </a:cubicBezTo>
                  <a:cubicBezTo>
                    <a:pt x="48" y="843"/>
                    <a:pt x="0" y="1819"/>
                    <a:pt x="596" y="2391"/>
                  </a:cubicBezTo>
                  <a:lnTo>
                    <a:pt x="2644" y="4462"/>
                  </a:lnTo>
                  <a:cubicBezTo>
                    <a:pt x="2680" y="4486"/>
                    <a:pt x="2721" y="4498"/>
                    <a:pt x="2763" y="4498"/>
                  </a:cubicBezTo>
                  <a:cubicBezTo>
                    <a:pt x="2805" y="4498"/>
                    <a:pt x="2846" y="4486"/>
                    <a:pt x="2882" y="4462"/>
                  </a:cubicBezTo>
                  <a:lnTo>
                    <a:pt x="4930" y="2391"/>
                  </a:lnTo>
                  <a:cubicBezTo>
                    <a:pt x="5335" y="1986"/>
                    <a:pt x="5454" y="1366"/>
                    <a:pt x="5216" y="843"/>
                  </a:cubicBezTo>
                  <a:cubicBezTo>
                    <a:pt x="5179" y="770"/>
                    <a:pt x="5129" y="739"/>
                    <a:pt x="5065" y="739"/>
                  </a:cubicBezTo>
                  <a:cubicBezTo>
                    <a:pt x="5045" y="739"/>
                    <a:pt x="5024" y="742"/>
                    <a:pt x="5001" y="747"/>
                  </a:cubicBezTo>
                  <a:cubicBezTo>
                    <a:pt x="4930" y="795"/>
                    <a:pt x="4882" y="890"/>
                    <a:pt x="4930" y="962"/>
                  </a:cubicBezTo>
                  <a:cubicBezTo>
                    <a:pt x="5121" y="1366"/>
                    <a:pt x="5025" y="1843"/>
                    <a:pt x="4716" y="2176"/>
                  </a:cubicBezTo>
                  <a:lnTo>
                    <a:pt x="2763" y="4129"/>
                  </a:lnTo>
                  <a:lnTo>
                    <a:pt x="1001" y="2343"/>
                  </a:lnTo>
                  <a:lnTo>
                    <a:pt x="1477" y="2343"/>
                  </a:lnTo>
                  <a:cubicBezTo>
                    <a:pt x="1525" y="2343"/>
                    <a:pt x="1548" y="2319"/>
                    <a:pt x="1596" y="2271"/>
                  </a:cubicBezTo>
                  <a:lnTo>
                    <a:pt x="1929" y="1795"/>
                  </a:lnTo>
                  <a:lnTo>
                    <a:pt x="2620" y="3129"/>
                  </a:lnTo>
                  <a:cubicBezTo>
                    <a:pt x="2644" y="3188"/>
                    <a:pt x="2703" y="3218"/>
                    <a:pt x="2763" y="3218"/>
                  </a:cubicBezTo>
                  <a:cubicBezTo>
                    <a:pt x="2822" y="3218"/>
                    <a:pt x="2882" y="3188"/>
                    <a:pt x="2906" y="3129"/>
                  </a:cubicBezTo>
                  <a:lnTo>
                    <a:pt x="3263" y="2367"/>
                  </a:lnTo>
                  <a:lnTo>
                    <a:pt x="3882" y="2367"/>
                  </a:lnTo>
                  <a:cubicBezTo>
                    <a:pt x="3977" y="2367"/>
                    <a:pt x="4025" y="2295"/>
                    <a:pt x="4025" y="2200"/>
                  </a:cubicBezTo>
                  <a:cubicBezTo>
                    <a:pt x="4025" y="2105"/>
                    <a:pt x="3882" y="2033"/>
                    <a:pt x="3882" y="2033"/>
                  </a:cubicBezTo>
                  <a:lnTo>
                    <a:pt x="3168" y="2033"/>
                  </a:lnTo>
                  <a:cubicBezTo>
                    <a:pt x="3168" y="2033"/>
                    <a:pt x="3049" y="2081"/>
                    <a:pt x="3025" y="2129"/>
                  </a:cubicBezTo>
                  <a:lnTo>
                    <a:pt x="2739" y="2700"/>
                  </a:lnTo>
                  <a:lnTo>
                    <a:pt x="2072" y="1438"/>
                  </a:lnTo>
                  <a:cubicBezTo>
                    <a:pt x="2047" y="1375"/>
                    <a:pt x="1995" y="1345"/>
                    <a:pt x="1942" y="1345"/>
                  </a:cubicBezTo>
                  <a:cubicBezTo>
                    <a:pt x="1894" y="1345"/>
                    <a:pt x="1844" y="1369"/>
                    <a:pt x="1810" y="1414"/>
                  </a:cubicBezTo>
                  <a:lnTo>
                    <a:pt x="1382" y="2057"/>
                  </a:lnTo>
                  <a:lnTo>
                    <a:pt x="691" y="2057"/>
                  </a:lnTo>
                  <a:cubicBezTo>
                    <a:pt x="691" y="2057"/>
                    <a:pt x="667" y="319"/>
                    <a:pt x="1596" y="319"/>
                  </a:cubicBezTo>
                  <a:cubicBezTo>
                    <a:pt x="2025" y="319"/>
                    <a:pt x="2430" y="581"/>
                    <a:pt x="2596" y="1009"/>
                  </a:cubicBezTo>
                  <a:cubicBezTo>
                    <a:pt x="2620" y="1081"/>
                    <a:pt x="2686" y="1116"/>
                    <a:pt x="2751" y="1116"/>
                  </a:cubicBezTo>
                  <a:cubicBezTo>
                    <a:pt x="2816" y="1116"/>
                    <a:pt x="2882" y="1081"/>
                    <a:pt x="2906" y="1009"/>
                  </a:cubicBezTo>
                  <a:cubicBezTo>
                    <a:pt x="3080" y="565"/>
                    <a:pt x="3499" y="311"/>
                    <a:pt x="3927" y="311"/>
                  </a:cubicBezTo>
                  <a:cubicBezTo>
                    <a:pt x="4141" y="311"/>
                    <a:pt x="4358" y="374"/>
                    <a:pt x="4549" y="509"/>
                  </a:cubicBezTo>
                  <a:cubicBezTo>
                    <a:pt x="4574" y="526"/>
                    <a:pt x="4603" y="534"/>
                    <a:pt x="4631" y="534"/>
                  </a:cubicBezTo>
                  <a:cubicBezTo>
                    <a:pt x="4682" y="534"/>
                    <a:pt x="4733" y="508"/>
                    <a:pt x="4763" y="462"/>
                  </a:cubicBezTo>
                  <a:cubicBezTo>
                    <a:pt x="4811" y="390"/>
                    <a:pt x="4811" y="295"/>
                    <a:pt x="4740" y="247"/>
                  </a:cubicBezTo>
                  <a:cubicBezTo>
                    <a:pt x="4492" y="83"/>
                    <a:pt x="4210" y="2"/>
                    <a:pt x="3931" y="2"/>
                  </a:cubicBezTo>
                  <a:cubicBezTo>
                    <a:pt x="3483" y="2"/>
                    <a:pt x="3042" y="208"/>
                    <a:pt x="2763" y="604"/>
                  </a:cubicBezTo>
                  <a:cubicBezTo>
                    <a:pt x="2482" y="212"/>
                    <a:pt x="2037" y="1"/>
                    <a:pt x="15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73;p64">
              <a:extLst>
                <a:ext uri="{FF2B5EF4-FFF2-40B4-BE49-F238E27FC236}">
                  <a16:creationId xmlns:a16="http://schemas.microsoft.com/office/drawing/2014/main" id="{0C22292F-0191-1288-9250-0752A3525610}"/>
                </a:ext>
              </a:extLst>
            </p:cNvPr>
            <p:cNvSpPr/>
            <p:nvPr/>
          </p:nvSpPr>
          <p:spPr>
            <a:xfrm>
              <a:off x="7129623" y="1594317"/>
              <a:ext cx="163947" cy="321917"/>
            </a:xfrm>
            <a:custGeom>
              <a:avLst/>
              <a:gdLst/>
              <a:ahLst/>
              <a:cxnLst/>
              <a:rect l="l" t="t" r="r" b="b"/>
              <a:pathLst>
                <a:path w="4883" h="9588" extrusionOk="0">
                  <a:moveTo>
                    <a:pt x="1800" y="801"/>
                  </a:moveTo>
                  <a:cubicBezTo>
                    <a:pt x="1964" y="801"/>
                    <a:pt x="2125" y="901"/>
                    <a:pt x="2168" y="1086"/>
                  </a:cubicBezTo>
                  <a:lnTo>
                    <a:pt x="2549" y="3182"/>
                  </a:lnTo>
                  <a:cubicBezTo>
                    <a:pt x="2359" y="3015"/>
                    <a:pt x="2120" y="2944"/>
                    <a:pt x="1882" y="2944"/>
                  </a:cubicBezTo>
                  <a:cubicBezTo>
                    <a:pt x="1553" y="1171"/>
                    <a:pt x="1513" y="948"/>
                    <a:pt x="1510" y="948"/>
                  </a:cubicBezTo>
                  <a:lnTo>
                    <a:pt x="1510" y="948"/>
                  </a:lnTo>
                  <a:cubicBezTo>
                    <a:pt x="1509" y="948"/>
                    <a:pt x="1513" y="973"/>
                    <a:pt x="1511" y="973"/>
                  </a:cubicBezTo>
                  <a:cubicBezTo>
                    <a:pt x="1510" y="973"/>
                    <a:pt x="1507" y="966"/>
                    <a:pt x="1501" y="943"/>
                  </a:cubicBezTo>
                  <a:cubicBezTo>
                    <a:pt x="1578" y="847"/>
                    <a:pt x="1690" y="801"/>
                    <a:pt x="1800" y="801"/>
                  </a:cubicBezTo>
                  <a:close/>
                  <a:moveTo>
                    <a:pt x="4526" y="8588"/>
                  </a:moveTo>
                  <a:lnTo>
                    <a:pt x="4526" y="9254"/>
                  </a:lnTo>
                  <a:lnTo>
                    <a:pt x="1549" y="9254"/>
                  </a:lnTo>
                  <a:lnTo>
                    <a:pt x="1549" y="8588"/>
                  </a:lnTo>
                  <a:close/>
                  <a:moveTo>
                    <a:pt x="781" y="1"/>
                  </a:moveTo>
                  <a:cubicBezTo>
                    <a:pt x="736" y="1"/>
                    <a:pt x="690" y="5"/>
                    <a:pt x="644" y="14"/>
                  </a:cubicBezTo>
                  <a:cubicBezTo>
                    <a:pt x="263" y="86"/>
                    <a:pt x="1" y="419"/>
                    <a:pt x="49" y="800"/>
                  </a:cubicBezTo>
                  <a:lnTo>
                    <a:pt x="287" y="2324"/>
                  </a:lnTo>
                  <a:cubicBezTo>
                    <a:pt x="287" y="2420"/>
                    <a:pt x="382" y="2467"/>
                    <a:pt x="453" y="2467"/>
                  </a:cubicBezTo>
                  <a:cubicBezTo>
                    <a:pt x="549" y="2443"/>
                    <a:pt x="596" y="2372"/>
                    <a:pt x="596" y="2277"/>
                  </a:cubicBezTo>
                  <a:lnTo>
                    <a:pt x="358" y="753"/>
                  </a:lnTo>
                  <a:cubicBezTo>
                    <a:pt x="334" y="538"/>
                    <a:pt x="477" y="348"/>
                    <a:pt x="692" y="324"/>
                  </a:cubicBezTo>
                  <a:cubicBezTo>
                    <a:pt x="720" y="317"/>
                    <a:pt x="748" y="314"/>
                    <a:pt x="775" y="314"/>
                  </a:cubicBezTo>
                  <a:cubicBezTo>
                    <a:pt x="935" y="314"/>
                    <a:pt x="1080" y="427"/>
                    <a:pt x="1120" y="610"/>
                  </a:cubicBezTo>
                  <a:cubicBezTo>
                    <a:pt x="1192" y="895"/>
                    <a:pt x="1549" y="2824"/>
                    <a:pt x="1596" y="3039"/>
                  </a:cubicBezTo>
                  <a:cubicBezTo>
                    <a:pt x="1430" y="3158"/>
                    <a:pt x="1382" y="3372"/>
                    <a:pt x="1477" y="3539"/>
                  </a:cubicBezTo>
                  <a:cubicBezTo>
                    <a:pt x="2359" y="5444"/>
                    <a:pt x="2073" y="4920"/>
                    <a:pt x="2740" y="5968"/>
                  </a:cubicBezTo>
                  <a:cubicBezTo>
                    <a:pt x="2774" y="6017"/>
                    <a:pt x="2822" y="6037"/>
                    <a:pt x="2868" y="6037"/>
                  </a:cubicBezTo>
                  <a:cubicBezTo>
                    <a:pt x="2979" y="6037"/>
                    <a:pt x="3086" y="5919"/>
                    <a:pt x="3002" y="5801"/>
                  </a:cubicBezTo>
                  <a:lnTo>
                    <a:pt x="2549" y="5063"/>
                  </a:lnTo>
                  <a:cubicBezTo>
                    <a:pt x="2478" y="4944"/>
                    <a:pt x="2501" y="5015"/>
                    <a:pt x="1763" y="3396"/>
                  </a:cubicBezTo>
                  <a:cubicBezTo>
                    <a:pt x="1739" y="3372"/>
                    <a:pt x="1763" y="3325"/>
                    <a:pt x="1787" y="3301"/>
                  </a:cubicBezTo>
                  <a:cubicBezTo>
                    <a:pt x="1848" y="3278"/>
                    <a:pt x="1909" y="3267"/>
                    <a:pt x="1969" y="3267"/>
                  </a:cubicBezTo>
                  <a:cubicBezTo>
                    <a:pt x="2095" y="3267"/>
                    <a:pt x="2214" y="3315"/>
                    <a:pt x="2311" y="3396"/>
                  </a:cubicBezTo>
                  <a:cubicBezTo>
                    <a:pt x="2525" y="3610"/>
                    <a:pt x="2716" y="3872"/>
                    <a:pt x="2859" y="4182"/>
                  </a:cubicBezTo>
                  <a:cubicBezTo>
                    <a:pt x="3263" y="4849"/>
                    <a:pt x="3216" y="4849"/>
                    <a:pt x="3287" y="4872"/>
                  </a:cubicBezTo>
                  <a:cubicBezTo>
                    <a:pt x="3645" y="5063"/>
                    <a:pt x="3930" y="5373"/>
                    <a:pt x="4145" y="5706"/>
                  </a:cubicBezTo>
                  <a:cubicBezTo>
                    <a:pt x="4383" y="6182"/>
                    <a:pt x="4430" y="6706"/>
                    <a:pt x="4288" y="7206"/>
                  </a:cubicBezTo>
                  <a:lnTo>
                    <a:pt x="4168" y="8302"/>
                  </a:lnTo>
                  <a:lnTo>
                    <a:pt x="1930" y="8302"/>
                  </a:lnTo>
                  <a:cubicBezTo>
                    <a:pt x="2168" y="7302"/>
                    <a:pt x="2001" y="6230"/>
                    <a:pt x="1477" y="5349"/>
                  </a:cubicBezTo>
                  <a:cubicBezTo>
                    <a:pt x="811" y="4229"/>
                    <a:pt x="811" y="3825"/>
                    <a:pt x="739" y="3277"/>
                  </a:cubicBezTo>
                  <a:lnTo>
                    <a:pt x="692" y="2967"/>
                  </a:lnTo>
                  <a:cubicBezTo>
                    <a:pt x="660" y="2904"/>
                    <a:pt x="605" y="2873"/>
                    <a:pt x="551" y="2873"/>
                  </a:cubicBezTo>
                  <a:cubicBezTo>
                    <a:pt x="484" y="2873"/>
                    <a:pt x="419" y="2922"/>
                    <a:pt x="406" y="3015"/>
                  </a:cubicBezTo>
                  <a:cubicBezTo>
                    <a:pt x="453" y="3896"/>
                    <a:pt x="739" y="4753"/>
                    <a:pt x="1239" y="5492"/>
                  </a:cubicBezTo>
                  <a:cubicBezTo>
                    <a:pt x="1716" y="6325"/>
                    <a:pt x="1858" y="7325"/>
                    <a:pt x="1620" y="8278"/>
                  </a:cubicBezTo>
                  <a:lnTo>
                    <a:pt x="1406" y="8278"/>
                  </a:lnTo>
                  <a:cubicBezTo>
                    <a:pt x="1311" y="8278"/>
                    <a:pt x="1239" y="8349"/>
                    <a:pt x="1239" y="8445"/>
                  </a:cubicBezTo>
                  <a:lnTo>
                    <a:pt x="1239" y="9421"/>
                  </a:lnTo>
                  <a:cubicBezTo>
                    <a:pt x="1239" y="9492"/>
                    <a:pt x="1311" y="9564"/>
                    <a:pt x="1406" y="9588"/>
                  </a:cubicBezTo>
                  <a:lnTo>
                    <a:pt x="4692" y="9588"/>
                  </a:lnTo>
                  <a:cubicBezTo>
                    <a:pt x="4788" y="9564"/>
                    <a:pt x="4835" y="9492"/>
                    <a:pt x="4859" y="9421"/>
                  </a:cubicBezTo>
                  <a:lnTo>
                    <a:pt x="4859" y="8445"/>
                  </a:lnTo>
                  <a:cubicBezTo>
                    <a:pt x="4859" y="8349"/>
                    <a:pt x="4788" y="8278"/>
                    <a:pt x="4692" y="8278"/>
                  </a:cubicBezTo>
                  <a:lnTo>
                    <a:pt x="4478" y="8278"/>
                  </a:lnTo>
                  <a:lnTo>
                    <a:pt x="4573" y="7230"/>
                  </a:lnTo>
                  <a:cubicBezTo>
                    <a:pt x="4883" y="6206"/>
                    <a:pt x="4407" y="5111"/>
                    <a:pt x="3478" y="4611"/>
                  </a:cubicBezTo>
                  <a:cubicBezTo>
                    <a:pt x="3121" y="4015"/>
                    <a:pt x="3263" y="4277"/>
                    <a:pt x="2954" y="3729"/>
                  </a:cubicBezTo>
                  <a:lnTo>
                    <a:pt x="2454" y="1038"/>
                  </a:lnTo>
                  <a:cubicBezTo>
                    <a:pt x="2385" y="695"/>
                    <a:pt x="2094" y="488"/>
                    <a:pt x="1785" y="488"/>
                  </a:cubicBezTo>
                  <a:cubicBezTo>
                    <a:pt x="1665" y="488"/>
                    <a:pt x="1543" y="519"/>
                    <a:pt x="1430" y="586"/>
                  </a:cubicBezTo>
                  <a:cubicBezTo>
                    <a:pt x="1430" y="562"/>
                    <a:pt x="1430" y="538"/>
                    <a:pt x="1430" y="514"/>
                  </a:cubicBezTo>
                  <a:cubicBezTo>
                    <a:pt x="1347" y="203"/>
                    <a:pt x="1083" y="1"/>
                    <a:pt x="7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74;p64">
              <a:extLst>
                <a:ext uri="{FF2B5EF4-FFF2-40B4-BE49-F238E27FC236}">
                  <a16:creationId xmlns:a16="http://schemas.microsoft.com/office/drawing/2014/main" id="{DF3FA6D9-967C-6C01-2343-958A86611F9A}"/>
                </a:ext>
              </a:extLst>
            </p:cNvPr>
            <p:cNvSpPr/>
            <p:nvPr/>
          </p:nvSpPr>
          <p:spPr>
            <a:xfrm>
              <a:off x="7320732" y="1594317"/>
              <a:ext cx="162335" cy="321111"/>
            </a:xfrm>
            <a:custGeom>
              <a:avLst/>
              <a:gdLst/>
              <a:ahLst/>
              <a:cxnLst/>
              <a:rect l="l" t="t" r="r" b="b"/>
              <a:pathLst>
                <a:path w="4835" h="9564" extrusionOk="0">
                  <a:moveTo>
                    <a:pt x="3036" y="803"/>
                  </a:moveTo>
                  <a:cubicBezTo>
                    <a:pt x="3141" y="803"/>
                    <a:pt x="3245" y="849"/>
                    <a:pt x="3311" y="943"/>
                  </a:cubicBezTo>
                  <a:cubicBezTo>
                    <a:pt x="3308" y="967"/>
                    <a:pt x="3308" y="974"/>
                    <a:pt x="3309" y="974"/>
                  </a:cubicBezTo>
                  <a:cubicBezTo>
                    <a:pt x="3311" y="974"/>
                    <a:pt x="3317" y="954"/>
                    <a:pt x="3318" y="954"/>
                  </a:cubicBezTo>
                  <a:lnTo>
                    <a:pt x="3318" y="954"/>
                  </a:lnTo>
                  <a:cubicBezTo>
                    <a:pt x="3321" y="954"/>
                    <a:pt x="3279" y="1165"/>
                    <a:pt x="2930" y="2944"/>
                  </a:cubicBezTo>
                  <a:lnTo>
                    <a:pt x="2954" y="2944"/>
                  </a:lnTo>
                  <a:cubicBezTo>
                    <a:pt x="2692" y="2944"/>
                    <a:pt x="2477" y="3015"/>
                    <a:pt x="2287" y="3182"/>
                  </a:cubicBezTo>
                  <a:lnTo>
                    <a:pt x="2668" y="1110"/>
                  </a:lnTo>
                  <a:cubicBezTo>
                    <a:pt x="2711" y="909"/>
                    <a:pt x="2875" y="803"/>
                    <a:pt x="3036" y="803"/>
                  </a:cubicBezTo>
                  <a:close/>
                  <a:moveTo>
                    <a:pt x="3287" y="8588"/>
                  </a:moveTo>
                  <a:lnTo>
                    <a:pt x="3287" y="9254"/>
                  </a:lnTo>
                  <a:lnTo>
                    <a:pt x="310" y="9254"/>
                  </a:lnTo>
                  <a:lnTo>
                    <a:pt x="310" y="8588"/>
                  </a:lnTo>
                  <a:close/>
                  <a:moveTo>
                    <a:pt x="4055" y="1"/>
                  </a:moveTo>
                  <a:cubicBezTo>
                    <a:pt x="3748" y="1"/>
                    <a:pt x="3468" y="206"/>
                    <a:pt x="3406" y="538"/>
                  </a:cubicBezTo>
                  <a:lnTo>
                    <a:pt x="3406" y="586"/>
                  </a:lnTo>
                  <a:cubicBezTo>
                    <a:pt x="3292" y="512"/>
                    <a:pt x="3167" y="478"/>
                    <a:pt x="3046" y="478"/>
                  </a:cubicBezTo>
                  <a:cubicBezTo>
                    <a:pt x="2739" y="478"/>
                    <a:pt x="2450" y="697"/>
                    <a:pt x="2382" y="1038"/>
                  </a:cubicBezTo>
                  <a:lnTo>
                    <a:pt x="1882" y="3706"/>
                  </a:lnTo>
                  <a:cubicBezTo>
                    <a:pt x="1596" y="4206"/>
                    <a:pt x="1858" y="3753"/>
                    <a:pt x="1358" y="4611"/>
                  </a:cubicBezTo>
                  <a:cubicBezTo>
                    <a:pt x="834" y="4896"/>
                    <a:pt x="429" y="5396"/>
                    <a:pt x="239" y="5968"/>
                  </a:cubicBezTo>
                  <a:cubicBezTo>
                    <a:pt x="215" y="6063"/>
                    <a:pt x="286" y="6158"/>
                    <a:pt x="405" y="6158"/>
                  </a:cubicBezTo>
                  <a:cubicBezTo>
                    <a:pt x="477" y="6158"/>
                    <a:pt x="524" y="6111"/>
                    <a:pt x="548" y="6039"/>
                  </a:cubicBezTo>
                  <a:cubicBezTo>
                    <a:pt x="715" y="5539"/>
                    <a:pt x="1072" y="5111"/>
                    <a:pt x="1549" y="4849"/>
                  </a:cubicBezTo>
                  <a:cubicBezTo>
                    <a:pt x="1620" y="4825"/>
                    <a:pt x="1596" y="4825"/>
                    <a:pt x="1977" y="4158"/>
                  </a:cubicBezTo>
                  <a:cubicBezTo>
                    <a:pt x="2120" y="3872"/>
                    <a:pt x="2311" y="3610"/>
                    <a:pt x="2549" y="3396"/>
                  </a:cubicBezTo>
                  <a:cubicBezTo>
                    <a:pt x="2672" y="3295"/>
                    <a:pt x="2815" y="3253"/>
                    <a:pt x="2926" y="3253"/>
                  </a:cubicBezTo>
                  <a:cubicBezTo>
                    <a:pt x="3051" y="3253"/>
                    <a:pt x="3134" y="3307"/>
                    <a:pt x="3096" y="3396"/>
                  </a:cubicBezTo>
                  <a:cubicBezTo>
                    <a:pt x="2239" y="5230"/>
                    <a:pt x="2501" y="4753"/>
                    <a:pt x="1834" y="5777"/>
                  </a:cubicBezTo>
                  <a:cubicBezTo>
                    <a:pt x="1767" y="5895"/>
                    <a:pt x="1878" y="6013"/>
                    <a:pt x="1983" y="6013"/>
                  </a:cubicBezTo>
                  <a:cubicBezTo>
                    <a:pt x="2026" y="6013"/>
                    <a:pt x="2068" y="5993"/>
                    <a:pt x="2096" y="5944"/>
                  </a:cubicBezTo>
                  <a:cubicBezTo>
                    <a:pt x="2763" y="4920"/>
                    <a:pt x="2501" y="5373"/>
                    <a:pt x="3382" y="3515"/>
                  </a:cubicBezTo>
                  <a:cubicBezTo>
                    <a:pt x="3454" y="3348"/>
                    <a:pt x="3406" y="3134"/>
                    <a:pt x="3263" y="3015"/>
                  </a:cubicBezTo>
                  <a:cubicBezTo>
                    <a:pt x="3406" y="2205"/>
                    <a:pt x="3620" y="1110"/>
                    <a:pt x="3716" y="562"/>
                  </a:cubicBezTo>
                  <a:cubicBezTo>
                    <a:pt x="3775" y="384"/>
                    <a:pt x="3924" y="305"/>
                    <a:pt x="4075" y="305"/>
                  </a:cubicBezTo>
                  <a:cubicBezTo>
                    <a:pt x="4288" y="305"/>
                    <a:pt x="4506" y="464"/>
                    <a:pt x="4478" y="729"/>
                  </a:cubicBezTo>
                  <a:cubicBezTo>
                    <a:pt x="4123" y="3147"/>
                    <a:pt x="4119" y="3230"/>
                    <a:pt x="4120" y="3230"/>
                  </a:cubicBezTo>
                  <a:cubicBezTo>
                    <a:pt x="4120" y="3230"/>
                    <a:pt x="4120" y="3229"/>
                    <a:pt x="4120" y="3229"/>
                  </a:cubicBezTo>
                  <a:lnTo>
                    <a:pt x="4120" y="3229"/>
                  </a:lnTo>
                  <a:cubicBezTo>
                    <a:pt x="4049" y="3825"/>
                    <a:pt x="3954" y="4277"/>
                    <a:pt x="3358" y="5325"/>
                  </a:cubicBezTo>
                  <a:cubicBezTo>
                    <a:pt x="2858" y="6158"/>
                    <a:pt x="2692" y="7135"/>
                    <a:pt x="2882" y="8087"/>
                  </a:cubicBezTo>
                  <a:lnTo>
                    <a:pt x="2906" y="8278"/>
                  </a:lnTo>
                  <a:lnTo>
                    <a:pt x="691" y="8278"/>
                  </a:lnTo>
                  <a:cubicBezTo>
                    <a:pt x="548" y="7111"/>
                    <a:pt x="572" y="7159"/>
                    <a:pt x="548" y="7135"/>
                  </a:cubicBezTo>
                  <a:cubicBezTo>
                    <a:pt x="524" y="6992"/>
                    <a:pt x="501" y="6825"/>
                    <a:pt x="477" y="6682"/>
                  </a:cubicBezTo>
                  <a:cubicBezTo>
                    <a:pt x="477" y="6587"/>
                    <a:pt x="405" y="6516"/>
                    <a:pt x="310" y="6516"/>
                  </a:cubicBezTo>
                  <a:cubicBezTo>
                    <a:pt x="239" y="6539"/>
                    <a:pt x="167" y="6611"/>
                    <a:pt x="167" y="6682"/>
                  </a:cubicBezTo>
                  <a:cubicBezTo>
                    <a:pt x="167" y="6873"/>
                    <a:pt x="215" y="7040"/>
                    <a:pt x="263" y="7206"/>
                  </a:cubicBezTo>
                  <a:lnTo>
                    <a:pt x="358" y="8278"/>
                  </a:lnTo>
                  <a:lnTo>
                    <a:pt x="167" y="8278"/>
                  </a:lnTo>
                  <a:cubicBezTo>
                    <a:pt x="72" y="8278"/>
                    <a:pt x="1" y="8349"/>
                    <a:pt x="24" y="8421"/>
                  </a:cubicBezTo>
                  <a:lnTo>
                    <a:pt x="24" y="9397"/>
                  </a:lnTo>
                  <a:cubicBezTo>
                    <a:pt x="1" y="9492"/>
                    <a:pt x="72" y="9564"/>
                    <a:pt x="167" y="9564"/>
                  </a:cubicBezTo>
                  <a:lnTo>
                    <a:pt x="3454" y="9564"/>
                  </a:lnTo>
                  <a:cubicBezTo>
                    <a:pt x="3549" y="9564"/>
                    <a:pt x="3620" y="9492"/>
                    <a:pt x="3620" y="9397"/>
                  </a:cubicBezTo>
                  <a:lnTo>
                    <a:pt x="3620" y="8421"/>
                  </a:lnTo>
                  <a:cubicBezTo>
                    <a:pt x="3620" y="8349"/>
                    <a:pt x="3549" y="8278"/>
                    <a:pt x="3454" y="8278"/>
                  </a:cubicBezTo>
                  <a:lnTo>
                    <a:pt x="3239" y="8278"/>
                  </a:lnTo>
                  <a:lnTo>
                    <a:pt x="3192" y="8040"/>
                  </a:lnTo>
                  <a:cubicBezTo>
                    <a:pt x="3025" y="7159"/>
                    <a:pt x="3168" y="6254"/>
                    <a:pt x="3620" y="5468"/>
                  </a:cubicBezTo>
                  <a:cubicBezTo>
                    <a:pt x="4263" y="4396"/>
                    <a:pt x="4359" y="3896"/>
                    <a:pt x="4430" y="3277"/>
                  </a:cubicBezTo>
                  <a:cubicBezTo>
                    <a:pt x="4791" y="840"/>
                    <a:pt x="4789" y="776"/>
                    <a:pt x="4787" y="776"/>
                  </a:cubicBezTo>
                  <a:lnTo>
                    <a:pt x="4787" y="776"/>
                  </a:lnTo>
                  <a:cubicBezTo>
                    <a:pt x="4787" y="776"/>
                    <a:pt x="4787" y="776"/>
                    <a:pt x="4787" y="776"/>
                  </a:cubicBezTo>
                  <a:cubicBezTo>
                    <a:pt x="4835" y="395"/>
                    <a:pt x="4573" y="62"/>
                    <a:pt x="4216" y="14"/>
                  </a:cubicBezTo>
                  <a:lnTo>
                    <a:pt x="4192" y="14"/>
                  </a:lnTo>
                  <a:cubicBezTo>
                    <a:pt x="4146" y="5"/>
                    <a:pt x="4100" y="1"/>
                    <a:pt x="40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72CF470-0896-5BBC-FBCA-42E4768165D3}"/>
              </a:ext>
            </a:extLst>
          </p:cNvPr>
          <p:cNvSpPr txBox="1"/>
          <p:nvPr/>
        </p:nvSpPr>
        <p:spPr>
          <a:xfrm>
            <a:off x="755742" y="4681412"/>
            <a:ext cx="19111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M" sz="1500" dirty="0"/>
              <a:t>Maximilien Eyengue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56"/>
          <p:cNvSpPr txBox="1">
            <a:spLocks noGrp="1"/>
          </p:cNvSpPr>
          <p:nvPr>
            <p:ph type="title"/>
          </p:nvPr>
        </p:nvSpPr>
        <p:spPr>
          <a:xfrm>
            <a:off x="1509150" y="1579650"/>
            <a:ext cx="6125700" cy="19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700" dirty="0">
                <a:solidFill>
                  <a:srgbClr val="C00000"/>
                </a:solidFill>
              </a:rPr>
              <a:t>?</a:t>
            </a:r>
            <a:endParaRPr sz="13700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0A9402-5342-C578-535B-6BB419C5C7CE}"/>
              </a:ext>
            </a:extLst>
          </p:cNvPr>
          <p:cNvSpPr txBox="1"/>
          <p:nvPr/>
        </p:nvSpPr>
        <p:spPr>
          <a:xfrm>
            <a:off x="174870" y="4705433"/>
            <a:ext cx="4555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M" sz="1700" dirty="0">
                <a:solidFill>
                  <a:schemeClr val="bg1"/>
                </a:solidFill>
                <a:latin typeface="Gill Sans MT" panose="020B0502020104020203" pitchFamily="34" charset="77"/>
              </a:rPr>
              <a:t>17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41747C-AE66-8DD6-AA10-64E66833BD13}"/>
              </a:ext>
            </a:extLst>
          </p:cNvPr>
          <p:cNvSpPr txBox="1"/>
          <p:nvPr/>
        </p:nvSpPr>
        <p:spPr>
          <a:xfrm>
            <a:off x="2311164" y="4736211"/>
            <a:ext cx="19111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M" sz="1500" dirty="0"/>
              <a:t>Maximilien Eyengue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63"/>
          <p:cNvSpPr txBox="1">
            <a:spLocks noGrp="1"/>
          </p:cNvSpPr>
          <p:nvPr>
            <p:ph type="ctrTitle"/>
          </p:nvPr>
        </p:nvSpPr>
        <p:spPr>
          <a:xfrm>
            <a:off x="2653700" y="538000"/>
            <a:ext cx="3852300" cy="10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306" name="Google Shape;1306;p63"/>
          <p:cNvSpPr txBox="1">
            <a:spLocks noGrp="1"/>
          </p:cNvSpPr>
          <p:nvPr>
            <p:ph type="subTitle" idx="1"/>
          </p:nvPr>
        </p:nvSpPr>
        <p:spPr>
          <a:xfrm>
            <a:off x="2641400" y="1697725"/>
            <a:ext cx="3864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 </a:t>
            </a:r>
            <a:r>
              <a:rPr lang="en-US" b="1" dirty="0"/>
              <a:t>m</a:t>
            </a:r>
            <a:r>
              <a:rPr lang="en" b="1" dirty="0" err="1"/>
              <a:t>aximilien.boulou@aims-cameroon.org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+237 699 05 45 37</a:t>
            </a:r>
            <a:endParaRPr dirty="0"/>
          </a:p>
        </p:txBody>
      </p:sp>
      <p:sp>
        <p:nvSpPr>
          <p:cNvPr id="1307" name="Google Shape;1307;p63"/>
          <p:cNvSpPr txBox="1"/>
          <p:nvPr/>
        </p:nvSpPr>
        <p:spPr>
          <a:xfrm>
            <a:off x="2676750" y="4003774"/>
            <a:ext cx="3829200" cy="6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Karla SemiBold"/>
                <a:ea typeface="Karla SemiBold"/>
                <a:cs typeface="Karla SemiBold"/>
                <a:sym typeface="Karla SemiBold"/>
              </a:rPr>
              <a:t>Thanks also to the </a:t>
            </a:r>
            <a:r>
              <a:rPr lang="en" sz="1000" dirty="0" err="1">
                <a:solidFill>
                  <a:schemeClr val="dk1"/>
                </a:solidFill>
                <a:latin typeface="Karla SemiBold"/>
                <a:ea typeface="Karla SemiBold"/>
                <a:cs typeface="Karla SemiBold"/>
                <a:sym typeface="Karla SemiBold"/>
              </a:rPr>
              <a:t>DataTalks.Club</a:t>
            </a:r>
            <a:endParaRPr lang="en" sz="1000" dirty="0">
              <a:solidFill>
                <a:schemeClr val="dk1"/>
              </a:solidFill>
              <a:latin typeface="Karla SemiBold"/>
              <a:ea typeface="Karla SemiBold"/>
              <a:cs typeface="Karla SemiBold"/>
              <a:sym typeface="Karla SemiBold"/>
              <a:hlinkClick r:id="rId3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err="1">
                <a:solidFill>
                  <a:schemeClr val="dk1"/>
                </a:solidFill>
                <a:latin typeface="Karla SemiBold"/>
                <a:ea typeface="Karla SemiBold"/>
                <a:cs typeface="Karla SemiBold"/>
                <a:sym typeface="Karla SemiBold"/>
                <a:hlinkClick r:id="rId3"/>
              </a:rPr>
              <a:t>Github</a:t>
            </a:r>
            <a:r>
              <a:rPr lang="en" sz="1000" dirty="0">
                <a:solidFill>
                  <a:schemeClr val="dk1"/>
                </a:solidFill>
                <a:latin typeface="Karla SemiBold"/>
                <a:ea typeface="Karla SemiBold"/>
                <a:cs typeface="Karla SemiBold"/>
                <a:sym typeface="Karla SemiBold"/>
                <a:hlinkClick r:id="rId3"/>
              </a:rPr>
              <a:t> Project Link</a:t>
            </a:r>
            <a:endParaRPr sz="1000" dirty="0">
              <a:solidFill>
                <a:schemeClr val="dk1"/>
              </a:solidFill>
              <a:latin typeface="Karla SemiBold"/>
              <a:ea typeface="Karla SemiBold"/>
              <a:cs typeface="Karla SemiBold"/>
              <a:sym typeface="Karla SemiBold"/>
            </a:endParaRPr>
          </a:p>
        </p:txBody>
      </p:sp>
      <p:pic>
        <p:nvPicPr>
          <p:cNvPr id="3" name="Picture 2">
            <a:hlinkClick r:id="rId4"/>
            <a:extLst>
              <a:ext uri="{FF2B5EF4-FFF2-40B4-BE49-F238E27FC236}">
                <a16:creationId xmlns:a16="http://schemas.microsoft.com/office/drawing/2014/main" id="{D19033EF-AC3B-8716-FF02-358B4A567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3" y="2703540"/>
            <a:ext cx="412489" cy="412489"/>
          </a:xfrm>
          <a:prstGeom prst="rect">
            <a:avLst/>
          </a:prstGeom>
        </p:spPr>
      </p:pic>
      <p:pic>
        <p:nvPicPr>
          <p:cNvPr id="6" name="Picture 5">
            <a:hlinkClick r:id="rId6"/>
            <a:extLst>
              <a:ext uri="{FF2B5EF4-FFF2-40B4-BE49-F238E27FC236}">
                <a16:creationId xmlns:a16="http://schemas.microsoft.com/office/drawing/2014/main" id="{7E9046F8-44A1-20D5-B69C-9AFB9258C3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441" y="2713022"/>
            <a:ext cx="716459" cy="403007"/>
          </a:xfrm>
          <a:prstGeom prst="rect">
            <a:avLst/>
          </a:prstGeom>
        </p:spPr>
      </p:pic>
      <p:pic>
        <p:nvPicPr>
          <p:cNvPr id="7" name="Picture 6">
            <a:hlinkClick r:id="rId8"/>
            <a:extLst>
              <a:ext uri="{FF2B5EF4-FFF2-40B4-BE49-F238E27FC236}">
                <a16:creationId xmlns:a16="http://schemas.microsoft.com/office/drawing/2014/main" id="{0B81148B-7F96-2A12-F2F8-EFEA9374C5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60" y="2578610"/>
            <a:ext cx="652865" cy="6528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C25507-4A22-9B7B-B82C-0AAB24B61822}"/>
              </a:ext>
            </a:extLst>
          </p:cNvPr>
          <p:cNvSpPr txBox="1"/>
          <p:nvPr/>
        </p:nvSpPr>
        <p:spPr>
          <a:xfrm>
            <a:off x="410540" y="4789557"/>
            <a:ext cx="4555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M" sz="1700" dirty="0">
                <a:solidFill>
                  <a:schemeClr val="bg1"/>
                </a:solidFill>
                <a:latin typeface="Gill Sans MT" panose="020B0502020104020203" pitchFamily="34" charset="77"/>
              </a:rPr>
              <a:t>18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264292-4BBC-159C-E407-61A9FF235717}"/>
              </a:ext>
            </a:extLst>
          </p:cNvPr>
          <p:cNvSpPr txBox="1"/>
          <p:nvPr/>
        </p:nvSpPr>
        <p:spPr>
          <a:xfrm>
            <a:off x="1905811" y="4820335"/>
            <a:ext cx="19111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M" sz="1500" dirty="0"/>
              <a:t>Maximilien Eyengue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ED8E87-FAD9-8A6F-3F9E-5AEC53B94991}"/>
              </a:ext>
            </a:extLst>
          </p:cNvPr>
          <p:cNvSpPr txBox="1"/>
          <p:nvPr/>
        </p:nvSpPr>
        <p:spPr>
          <a:xfrm>
            <a:off x="691898" y="4789557"/>
            <a:ext cx="3144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M" sz="1700" dirty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249B-10FF-205C-A274-5F45B7360E1A}"/>
              </a:ext>
            </a:extLst>
          </p:cNvPr>
          <p:cNvSpPr txBox="1"/>
          <p:nvPr/>
        </p:nvSpPr>
        <p:spPr>
          <a:xfrm>
            <a:off x="2126257" y="4789557"/>
            <a:ext cx="1911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M" sz="1500" dirty="0"/>
              <a:t>Maximilien Eyengue</a:t>
            </a:r>
          </a:p>
        </p:txBody>
      </p:sp>
      <p:pic>
        <p:nvPicPr>
          <p:cNvPr id="8" name="Picture 7" descr="A diagram of data science life cycle steps&#10;&#10;AI-generated content may be incorrect.">
            <a:extLst>
              <a:ext uri="{FF2B5EF4-FFF2-40B4-BE49-F238E27FC236}">
                <a16:creationId xmlns:a16="http://schemas.microsoft.com/office/drawing/2014/main" id="{1E25CE16-162E-E419-C55F-13F7F68F50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" b="8377"/>
          <a:stretch/>
        </p:blipFill>
        <p:spPr>
          <a:xfrm>
            <a:off x="506776" y="495097"/>
            <a:ext cx="7772400" cy="3927600"/>
          </a:xfrm>
          <a:prstGeom prst="rect">
            <a:avLst/>
          </a:prstGeom>
          <a:noFill/>
          <a:effectLst>
            <a:softEdge rad="146752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7"/>
          <p:cNvSpPr txBox="1">
            <a:spLocks noGrp="1"/>
          </p:cNvSpPr>
          <p:nvPr>
            <p:ph type="title"/>
          </p:nvPr>
        </p:nvSpPr>
        <p:spPr>
          <a:xfrm>
            <a:off x="720000" y="1849000"/>
            <a:ext cx="23364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Disease</a:t>
            </a:r>
            <a:endParaRPr dirty="0"/>
          </a:p>
        </p:txBody>
      </p:sp>
      <p:sp>
        <p:nvSpPr>
          <p:cNvPr id="787" name="Google Shape;787;p37"/>
          <p:cNvSpPr txBox="1">
            <a:spLocks noGrp="1"/>
          </p:cNvSpPr>
          <p:nvPr>
            <p:ph type="title" idx="2"/>
          </p:nvPr>
        </p:nvSpPr>
        <p:spPr>
          <a:xfrm>
            <a:off x="1189700" y="1399327"/>
            <a:ext cx="13970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What?</a:t>
            </a:r>
            <a:endParaRPr dirty="0"/>
          </a:p>
        </p:txBody>
      </p:sp>
      <p:sp>
        <p:nvSpPr>
          <p:cNvPr id="788" name="Google Shape;788;p37"/>
          <p:cNvSpPr txBox="1">
            <a:spLocks noGrp="1"/>
          </p:cNvSpPr>
          <p:nvPr>
            <p:ph type="subTitle" idx="1"/>
          </p:nvPr>
        </p:nvSpPr>
        <p:spPr>
          <a:xfrm>
            <a:off x="720000" y="2186565"/>
            <a:ext cx="2336400" cy="866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According to WHO, heart disease is the leading cause of deaths </a:t>
            </a:r>
            <a:endParaRPr dirty="0"/>
          </a:p>
        </p:txBody>
      </p:sp>
      <p:sp>
        <p:nvSpPr>
          <p:cNvPr id="789" name="Google Shape;789;p37"/>
          <p:cNvSpPr txBox="1">
            <a:spLocks noGrp="1"/>
          </p:cNvSpPr>
          <p:nvPr>
            <p:ph type="title" idx="3"/>
          </p:nvPr>
        </p:nvSpPr>
        <p:spPr>
          <a:xfrm>
            <a:off x="3403800" y="1849000"/>
            <a:ext cx="23364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Diagnosis</a:t>
            </a:r>
            <a:endParaRPr/>
          </a:p>
        </p:txBody>
      </p:sp>
      <p:sp>
        <p:nvSpPr>
          <p:cNvPr id="790" name="Google Shape;790;p37"/>
          <p:cNvSpPr txBox="1">
            <a:spLocks noGrp="1"/>
          </p:cNvSpPr>
          <p:nvPr>
            <p:ph type="title" idx="4"/>
          </p:nvPr>
        </p:nvSpPr>
        <p:spPr>
          <a:xfrm>
            <a:off x="3669075" y="1399535"/>
            <a:ext cx="180585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 what?</a:t>
            </a:r>
            <a:endParaRPr dirty="0"/>
          </a:p>
        </p:txBody>
      </p:sp>
      <p:sp>
        <p:nvSpPr>
          <p:cNvPr id="791" name="Google Shape;791;p37"/>
          <p:cNvSpPr txBox="1">
            <a:spLocks noGrp="1"/>
          </p:cNvSpPr>
          <p:nvPr>
            <p:ph type="subTitle" idx="5"/>
          </p:nvPr>
        </p:nvSpPr>
        <p:spPr>
          <a:xfrm>
            <a:off x="3403800" y="218656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Early prediction saves lives &amp; reduces costs</a:t>
            </a:r>
            <a:endParaRPr dirty="0"/>
          </a:p>
        </p:txBody>
      </p:sp>
      <p:sp>
        <p:nvSpPr>
          <p:cNvPr id="792" name="Google Shape;792;p37"/>
          <p:cNvSpPr txBox="1">
            <a:spLocks noGrp="1"/>
          </p:cNvSpPr>
          <p:nvPr>
            <p:ph type="title" idx="6"/>
          </p:nvPr>
        </p:nvSpPr>
        <p:spPr>
          <a:xfrm>
            <a:off x="5965900" y="1849000"/>
            <a:ext cx="24582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793" name="Google Shape;793;p37"/>
          <p:cNvSpPr txBox="1">
            <a:spLocks noGrp="1"/>
          </p:cNvSpPr>
          <p:nvPr>
            <p:ph type="title" idx="7"/>
          </p:nvPr>
        </p:nvSpPr>
        <p:spPr>
          <a:xfrm>
            <a:off x="5884008" y="1399535"/>
            <a:ext cx="2539992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Then what?</a:t>
            </a:r>
            <a:endParaRPr dirty="0"/>
          </a:p>
        </p:txBody>
      </p:sp>
      <p:sp>
        <p:nvSpPr>
          <p:cNvPr id="794" name="Google Shape;794;p37"/>
          <p:cNvSpPr txBox="1">
            <a:spLocks noGrp="1"/>
          </p:cNvSpPr>
          <p:nvPr>
            <p:ph type="subTitle" idx="8"/>
          </p:nvPr>
        </p:nvSpPr>
        <p:spPr>
          <a:xfrm>
            <a:off x="5965900" y="2186565"/>
            <a:ext cx="2458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Build a tool to accurately identify patients at risk</a:t>
            </a:r>
            <a:endParaRPr dirty="0"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 idx="13"/>
          </p:nvPr>
        </p:nvSpPr>
        <p:spPr>
          <a:xfrm>
            <a:off x="1097258" y="3126825"/>
            <a:ext cx="1458650" cy="707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33s</a:t>
            </a:r>
            <a:endParaRPr dirty="0"/>
          </a:p>
        </p:txBody>
      </p:sp>
      <p:sp>
        <p:nvSpPr>
          <p:cNvPr id="804" name="Google Shape;804;p37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Understanding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8EB166-0777-BE9C-C908-B7CC04A50247}"/>
              </a:ext>
            </a:extLst>
          </p:cNvPr>
          <p:cNvSpPr txBox="1"/>
          <p:nvPr/>
        </p:nvSpPr>
        <p:spPr>
          <a:xfrm>
            <a:off x="1250550" y="4820335"/>
            <a:ext cx="1911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M" sz="1500" dirty="0"/>
              <a:t>Maximilien Eyengue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74183-D0D4-82A2-E586-8F90A4999690}"/>
              </a:ext>
            </a:extLst>
          </p:cNvPr>
          <p:cNvSpPr txBox="1"/>
          <p:nvPr/>
        </p:nvSpPr>
        <p:spPr>
          <a:xfrm>
            <a:off x="691898" y="4789557"/>
            <a:ext cx="3144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M" sz="1700" dirty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r>
          </a:p>
        </p:txBody>
      </p:sp>
      <p:pic>
        <p:nvPicPr>
          <p:cNvPr id="15" name="Picture 14" descr="A magnifying glass on a human heart&#10;&#10;AI-generated content may be incorrect.">
            <a:extLst>
              <a:ext uri="{FF2B5EF4-FFF2-40B4-BE49-F238E27FC236}">
                <a16:creationId xmlns:a16="http://schemas.microsoft.com/office/drawing/2014/main" id="{7C035326-B701-0D87-4E56-9EE4D0A4F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914" y="2939767"/>
            <a:ext cx="898172" cy="1081568"/>
          </a:xfrm>
          <a:prstGeom prst="rect">
            <a:avLst/>
          </a:prstGeom>
        </p:spPr>
      </p:pic>
      <p:pic>
        <p:nvPicPr>
          <p:cNvPr id="29" name="Picture 28" descr="A close-up of a stopwatch&#10;&#10;AI-generated content may be incorrect.">
            <a:extLst>
              <a:ext uri="{FF2B5EF4-FFF2-40B4-BE49-F238E27FC236}">
                <a16:creationId xmlns:a16="http://schemas.microsoft.com/office/drawing/2014/main" id="{0B0C65AE-6AE8-290E-DA50-73A2F17B8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407" y="2864995"/>
            <a:ext cx="789422" cy="11939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8"/>
          <p:cNvSpPr txBox="1">
            <a:spLocks noGrp="1"/>
          </p:cNvSpPr>
          <p:nvPr>
            <p:ph type="title"/>
          </p:nvPr>
        </p:nvSpPr>
        <p:spPr>
          <a:xfrm>
            <a:off x="196548" y="541480"/>
            <a:ext cx="5590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Understanding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450C09-1C86-5F1B-92E5-6A51EBB6EB10}"/>
              </a:ext>
            </a:extLst>
          </p:cNvPr>
          <p:cNvSpPr txBox="1"/>
          <p:nvPr/>
        </p:nvSpPr>
        <p:spPr>
          <a:xfrm>
            <a:off x="4660135" y="4702805"/>
            <a:ext cx="1911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M" sz="1500" dirty="0"/>
              <a:t>Maximilien Eyengue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A4692-4D00-E182-A1E4-972F885A817D}"/>
              </a:ext>
            </a:extLst>
          </p:cNvPr>
          <p:cNvSpPr txBox="1"/>
          <p:nvPr/>
        </p:nvSpPr>
        <p:spPr>
          <a:xfrm>
            <a:off x="350375" y="4496397"/>
            <a:ext cx="3144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M" sz="1700" dirty="0">
                <a:solidFill>
                  <a:schemeClr val="bg1"/>
                </a:solidFill>
                <a:latin typeface="Gill Sans MT" panose="020B0502020104020203" pitchFamily="34" charset="77"/>
              </a:rPr>
              <a:t>4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4422093-3546-7150-C921-0AF430243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1" y="1246480"/>
            <a:ext cx="7772400" cy="1098273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AEBEF96-F145-5468-410B-A476AE8B1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1" y="2711807"/>
            <a:ext cx="7772400" cy="16239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DC63C6-725F-0097-7449-3777312C0DE4}"/>
              </a:ext>
            </a:extLst>
          </p:cNvPr>
          <p:cNvSpPr txBox="1"/>
          <p:nvPr/>
        </p:nvSpPr>
        <p:spPr>
          <a:xfrm>
            <a:off x="507601" y="2344753"/>
            <a:ext cx="777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M" dirty="0">
                <a:latin typeface="Karla" pitchFamily="2" charset="77"/>
              </a:rPr>
              <a:t>Five datasets with patient data combined together for heart disease diagnosis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0"/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Preparation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42ADF-19B5-803C-3581-6F28361A2B42}"/>
              </a:ext>
            </a:extLst>
          </p:cNvPr>
          <p:cNvSpPr txBox="1"/>
          <p:nvPr/>
        </p:nvSpPr>
        <p:spPr>
          <a:xfrm>
            <a:off x="4298880" y="4820335"/>
            <a:ext cx="1911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M" sz="1500" dirty="0"/>
              <a:t>Maximilien Eyengue</a:t>
            </a:r>
          </a:p>
        </p:txBody>
      </p:sp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9132514-CAB4-F094-CFFA-84C60FA4B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97" y="2399570"/>
            <a:ext cx="7772400" cy="1605169"/>
          </a:xfrm>
          <a:prstGeom prst="rect">
            <a:avLst/>
          </a:prstGeom>
        </p:spPr>
      </p:pic>
      <p:pic>
        <p:nvPicPr>
          <p:cNvPr id="14" name="Picture 13" descr="A white rectangular object with a black border&#10;&#10;AI-generated content may be incorrect.">
            <a:extLst>
              <a:ext uri="{FF2B5EF4-FFF2-40B4-BE49-F238E27FC236}">
                <a16:creationId xmlns:a16="http://schemas.microsoft.com/office/drawing/2014/main" id="{C65FDC31-DF67-8B72-3BC4-D46642EC6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93" y="1138761"/>
            <a:ext cx="7772400" cy="891760"/>
          </a:xfrm>
          <a:prstGeom prst="rect">
            <a:avLst/>
          </a:prstGeom>
        </p:spPr>
      </p:pic>
      <p:sp>
        <p:nvSpPr>
          <p:cNvPr id="15" name="Google Shape;788;p37">
            <a:extLst>
              <a:ext uri="{FF2B5EF4-FFF2-40B4-BE49-F238E27FC236}">
                <a16:creationId xmlns:a16="http://schemas.microsoft.com/office/drawing/2014/main" id="{2E3CF985-364F-4387-1C81-958DDF9ABBC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39300" y="2053133"/>
            <a:ext cx="7772400" cy="3851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No missing values? Watch out!</a:t>
            </a: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130C35-7516-30B4-FD9E-A544F7E2D1C2}"/>
              </a:ext>
            </a:extLst>
          </p:cNvPr>
          <p:cNvSpPr txBox="1"/>
          <p:nvPr/>
        </p:nvSpPr>
        <p:spPr>
          <a:xfrm>
            <a:off x="332967" y="4289007"/>
            <a:ext cx="3144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M" sz="1700" dirty="0">
                <a:solidFill>
                  <a:schemeClr val="bg1"/>
                </a:solidFill>
                <a:latin typeface="Gill Sans MT" panose="020B0502020104020203" pitchFamily="34" charset="77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9"/>
          <p:cNvSpPr txBox="1">
            <a:spLocks noGrp="1"/>
          </p:cNvSpPr>
          <p:nvPr>
            <p:ph type="title"/>
          </p:nvPr>
        </p:nvSpPr>
        <p:spPr>
          <a:xfrm>
            <a:off x="2299475" y="-131975"/>
            <a:ext cx="3651600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9D17C9-9B0E-1901-012D-2CC95B46844F}"/>
              </a:ext>
            </a:extLst>
          </p:cNvPr>
          <p:cNvSpPr txBox="1"/>
          <p:nvPr/>
        </p:nvSpPr>
        <p:spPr>
          <a:xfrm>
            <a:off x="2660899" y="4820335"/>
            <a:ext cx="1911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M" sz="1500" dirty="0"/>
              <a:t>Maximilien Eyengue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723FE5-BECA-B234-A9F4-4FF0DB8A0CED}"/>
              </a:ext>
            </a:extLst>
          </p:cNvPr>
          <p:cNvSpPr txBox="1"/>
          <p:nvPr/>
        </p:nvSpPr>
        <p:spPr>
          <a:xfrm>
            <a:off x="350375" y="4496397"/>
            <a:ext cx="3144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M" sz="1700" dirty="0">
                <a:solidFill>
                  <a:schemeClr val="bg1"/>
                </a:solidFill>
                <a:latin typeface="Gill Sans MT" panose="020B0502020104020203" pitchFamily="34" charset="77"/>
              </a:rPr>
              <a:t>6</a:t>
            </a:r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640490B-1CC0-179F-1D15-009DDC933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99" y="592030"/>
            <a:ext cx="3804763" cy="4086101"/>
          </a:xfrm>
          <a:prstGeom prst="rect">
            <a:avLst/>
          </a:prstGeom>
        </p:spPr>
      </p:pic>
      <p:sp>
        <p:nvSpPr>
          <p:cNvPr id="12" name="Google Shape;772;p35">
            <a:extLst>
              <a:ext uri="{FF2B5EF4-FFF2-40B4-BE49-F238E27FC236}">
                <a16:creationId xmlns:a16="http://schemas.microsoft.com/office/drawing/2014/main" id="{3EEF65DA-9356-D88A-E5B1-68DA8C5CF63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39645" y="2070519"/>
            <a:ext cx="2452158" cy="1002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There is a low correlation between numerical features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1"/>
          <p:cNvSpPr txBox="1">
            <a:spLocks noGrp="1"/>
          </p:cNvSpPr>
          <p:nvPr>
            <p:ph type="title" idx="8"/>
          </p:nvPr>
        </p:nvSpPr>
        <p:spPr>
          <a:xfrm>
            <a:off x="974524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-Target Analysis</a:t>
            </a:r>
            <a:endParaRPr dirty="0"/>
          </a:p>
        </p:txBody>
      </p:sp>
      <p:sp>
        <p:nvSpPr>
          <p:cNvPr id="857" name="Google Shape;857;p41"/>
          <p:cNvSpPr/>
          <p:nvPr/>
        </p:nvSpPr>
        <p:spPr>
          <a:xfrm rot="10800000">
            <a:off x="1803" y="1706481"/>
            <a:ext cx="50" cy="124375"/>
          </a:xfrm>
          <a:custGeom>
            <a:avLst/>
            <a:gdLst/>
            <a:ahLst/>
            <a:cxnLst/>
            <a:rect l="l" t="t" r="r" b="b"/>
            <a:pathLst>
              <a:path w="1" h="2463" extrusionOk="0">
                <a:moveTo>
                  <a:pt x="0" y="2463"/>
                </a:moveTo>
                <a:lnTo>
                  <a:pt x="0" y="2463"/>
                </a:lnTo>
                <a:lnTo>
                  <a:pt x="0" y="0"/>
                </a:lnTo>
                <a:lnTo>
                  <a:pt x="0" y="0"/>
                </a:lnTo>
                <a:lnTo>
                  <a:pt x="0" y="2463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41"/>
          <p:cNvSpPr/>
          <p:nvPr/>
        </p:nvSpPr>
        <p:spPr>
          <a:xfrm rot="10800000">
            <a:off x="1803" y="1300576"/>
            <a:ext cx="50" cy="125385"/>
          </a:xfrm>
          <a:custGeom>
            <a:avLst/>
            <a:gdLst/>
            <a:ahLst/>
            <a:cxnLst/>
            <a:rect l="l" t="t" r="r" b="b"/>
            <a:pathLst>
              <a:path w="1" h="2483" extrusionOk="0">
                <a:moveTo>
                  <a:pt x="0" y="2483"/>
                </a:moveTo>
                <a:lnTo>
                  <a:pt x="0" y="2483"/>
                </a:lnTo>
                <a:lnTo>
                  <a:pt x="0" y="1"/>
                </a:lnTo>
                <a:lnTo>
                  <a:pt x="0" y="20"/>
                </a:lnTo>
                <a:lnTo>
                  <a:pt x="0" y="2483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41"/>
          <p:cNvSpPr/>
          <p:nvPr/>
        </p:nvSpPr>
        <p:spPr>
          <a:xfrm rot="10800000">
            <a:off x="1803" y="1503024"/>
            <a:ext cx="50" cy="125385"/>
          </a:xfrm>
          <a:custGeom>
            <a:avLst/>
            <a:gdLst/>
            <a:ahLst/>
            <a:cxnLst/>
            <a:rect l="l" t="t" r="r" b="b"/>
            <a:pathLst>
              <a:path w="1" h="2483" extrusionOk="0">
                <a:moveTo>
                  <a:pt x="0" y="2482"/>
                </a:moveTo>
                <a:lnTo>
                  <a:pt x="0" y="2482"/>
                </a:lnTo>
                <a:lnTo>
                  <a:pt x="0" y="0"/>
                </a:lnTo>
                <a:lnTo>
                  <a:pt x="0" y="0"/>
                </a:lnTo>
                <a:lnTo>
                  <a:pt x="0" y="2482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41"/>
          <p:cNvSpPr/>
          <p:nvPr/>
        </p:nvSpPr>
        <p:spPr>
          <a:xfrm rot="10800000">
            <a:off x="1803" y="1908928"/>
            <a:ext cx="50" cy="125385"/>
          </a:xfrm>
          <a:custGeom>
            <a:avLst/>
            <a:gdLst/>
            <a:ahLst/>
            <a:cxnLst/>
            <a:rect l="l" t="t" r="r" b="b"/>
            <a:pathLst>
              <a:path w="1" h="2483" extrusionOk="0">
                <a:moveTo>
                  <a:pt x="0" y="2483"/>
                </a:moveTo>
                <a:lnTo>
                  <a:pt x="0" y="2483"/>
                </a:lnTo>
                <a:lnTo>
                  <a:pt x="0" y="1"/>
                </a:lnTo>
                <a:lnTo>
                  <a:pt x="0" y="1"/>
                </a:lnTo>
                <a:lnTo>
                  <a:pt x="0" y="2483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41"/>
          <p:cNvSpPr/>
          <p:nvPr/>
        </p:nvSpPr>
        <p:spPr>
          <a:xfrm rot="10800000">
            <a:off x="37566" y="39483"/>
            <a:ext cx="65596" cy="65647"/>
          </a:xfrm>
          <a:custGeom>
            <a:avLst/>
            <a:gdLst/>
            <a:ahLst/>
            <a:cxnLst/>
            <a:rect l="l" t="t" r="r" b="b"/>
            <a:pathLst>
              <a:path w="1299" h="1300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1299" y="1299"/>
                </a:lnTo>
                <a:lnTo>
                  <a:pt x="1299" y="1299"/>
                </a:lnTo>
                <a:lnTo>
                  <a:pt x="0" y="1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1"/>
          <p:cNvSpPr/>
          <p:nvPr/>
        </p:nvSpPr>
        <p:spPr>
          <a:xfrm rot="10800000">
            <a:off x="1803" y="2034263"/>
            <a:ext cx="50" cy="15452"/>
          </a:xfrm>
          <a:custGeom>
            <a:avLst/>
            <a:gdLst/>
            <a:ahLst/>
            <a:cxnLst/>
            <a:rect l="l" t="t" r="r" b="b"/>
            <a:pathLst>
              <a:path w="1" h="306" extrusionOk="0">
                <a:moveTo>
                  <a:pt x="0" y="0"/>
                </a:moveTo>
                <a:lnTo>
                  <a:pt x="0" y="306"/>
                </a:lnTo>
                <a:lnTo>
                  <a:pt x="0" y="3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41"/>
          <p:cNvSpPr/>
          <p:nvPr/>
        </p:nvSpPr>
        <p:spPr>
          <a:xfrm rot="10800000">
            <a:off x="1803" y="1830807"/>
            <a:ext cx="50" cy="78170"/>
          </a:xfrm>
          <a:custGeom>
            <a:avLst/>
            <a:gdLst/>
            <a:ahLst/>
            <a:cxnLst/>
            <a:rect l="l" t="t" r="r" b="b"/>
            <a:pathLst>
              <a:path w="1" h="1548" extrusionOk="0">
                <a:moveTo>
                  <a:pt x="0" y="1547"/>
                </a:moveTo>
                <a:lnTo>
                  <a:pt x="0" y="1547"/>
                </a:lnTo>
                <a:lnTo>
                  <a:pt x="0" y="1"/>
                </a:lnTo>
                <a:lnTo>
                  <a:pt x="0" y="1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41"/>
          <p:cNvSpPr/>
          <p:nvPr/>
        </p:nvSpPr>
        <p:spPr>
          <a:xfrm rot="10800000">
            <a:off x="1803" y="1628360"/>
            <a:ext cx="50" cy="78170"/>
          </a:xfrm>
          <a:custGeom>
            <a:avLst/>
            <a:gdLst/>
            <a:ahLst/>
            <a:cxnLst/>
            <a:rect l="l" t="t" r="r" b="b"/>
            <a:pathLst>
              <a:path w="1" h="1548" extrusionOk="0">
                <a:moveTo>
                  <a:pt x="0" y="1547"/>
                </a:moveTo>
                <a:lnTo>
                  <a:pt x="0" y="1547"/>
                </a:lnTo>
                <a:lnTo>
                  <a:pt x="0" y="1"/>
                </a:lnTo>
                <a:lnTo>
                  <a:pt x="0" y="1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1"/>
          <p:cNvSpPr/>
          <p:nvPr/>
        </p:nvSpPr>
        <p:spPr>
          <a:xfrm rot="10800000">
            <a:off x="1803" y="1424953"/>
            <a:ext cx="50" cy="78120"/>
          </a:xfrm>
          <a:custGeom>
            <a:avLst/>
            <a:gdLst/>
            <a:ahLst/>
            <a:cxnLst/>
            <a:rect l="l" t="t" r="r" b="b"/>
            <a:pathLst>
              <a:path w="1" h="1547" extrusionOk="0">
                <a:moveTo>
                  <a:pt x="0" y="1547"/>
                </a:moveTo>
                <a:lnTo>
                  <a:pt x="0" y="1528"/>
                </a:lnTo>
                <a:lnTo>
                  <a:pt x="0" y="0"/>
                </a:lnTo>
                <a:lnTo>
                  <a:pt x="0" y="0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41"/>
          <p:cNvSpPr/>
          <p:nvPr/>
        </p:nvSpPr>
        <p:spPr>
          <a:xfrm rot="10800000">
            <a:off x="1803" y="1222455"/>
            <a:ext cx="50" cy="78170"/>
          </a:xfrm>
          <a:custGeom>
            <a:avLst/>
            <a:gdLst/>
            <a:ahLst/>
            <a:cxnLst/>
            <a:rect l="l" t="t" r="r" b="b"/>
            <a:pathLst>
              <a:path w="1" h="1548" extrusionOk="0">
                <a:moveTo>
                  <a:pt x="0" y="1547"/>
                </a:moveTo>
                <a:lnTo>
                  <a:pt x="0" y="1547"/>
                </a:lnTo>
                <a:lnTo>
                  <a:pt x="0" y="1"/>
                </a:lnTo>
                <a:lnTo>
                  <a:pt x="0" y="1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41"/>
          <p:cNvSpPr/>
          <p:nvPr/>
        </p:nvSpPr>
        <p:spPr>
          <a:xfrm rot="10800000">
            <a:off x="103112" y="105079"/>
            <a:ext cx="40549" cy="40499"/>
          </a:xfrm>
          <a:custGeom>
            <a:avLst/>
            <a:gdLst/>
            <a:ahLst/>
            <a:cxnLst/>
            <a:rect l="l" t="t" r="r" b="b"/>
            <a:pathLst>
              <a:path w="803" h="802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802" y="802"/>
                </a:lnTo>
                <a:lnTo>
                  <a:pt x="802" y="80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41"/>
          <p:cNvSpPr/>
          <p:nvPr/>
        </p:nvSpPr>
        <p:spPr>
          <a:xfrm rot="10800000">
            <a:off x="21153" y="24080"/>
            <a:ext cx="16462" cy="15452"/>
          </a:xfrm>
          <a:custGeom>
            <a:avLst/>
            <a:gdLst/>
            <a:ahLst/>
            <a:cxnLst/>
            <a:rect l="l" t="t" r="r" b="b"/>
            <a:pathLst>
              <a:path w="326" h="306" extrusionOk="0">
                <a:moveTo>
                  <a:pt x="1" y="0"/>
                </a:moveTo>
                <a:lnTo>
                  <a:pt x="1" y="0"/>
                </a:lnTo>
                <a:lnTo>
                  <a:pt x="325" y="306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41"/>
          <p:cNvSpPr/>
          <p:nvPr/>
        </p:nvSpPr>
        <p:spPr>
          <a:xfrm rot="10800000">
            <a:off x="37566" y="39483"/>
            <a:ext cx="65596" cy="65647"/>
          </a:xfrm>
          <a:custGeom>
            <a:avLst/>
            <a:gdLst/>
            <a:ahLst/>
            <a:cxnLst/>
            <a:rect l="l" t="t" r="r" b="b"/>
            <a:pathLst>
              <a:path w="1299" h="1300" extrusionOk="0">
                <a:moveTo>
                  <a:pt x="0" y="1"/>
                </a:moveTo>
                <a:lnTo>
                  <a:pt x="1299" y="1299"/>
                </a:lnTo>
                <a:lnTo>
                  <a:pt x="1299" y="1299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41"/>
          <p:cNvSpPr/>
          <p:nvPr/>
        </p:nvSpPr>
        <p:spPr>
          <a:xfrm rot="10800000">
            <a:off x="103112" y="105079"/>
            <a:ext cx="40549" cy="40499"/>
          </a:xfrm>
          <a:custGeom>
            <a:avLst/>
            <a:gdLst/>
            <a:ahLst/>
            <a:cxnLst/>
            <a:rect l="l" t="t" r="r" b="b"/>
            <a:pathLst>
              <a:path w="803" h="802" extrusionOk="0">
                <a:moveTo>
                  <a:pt x="0" y="0"/>
                </a:moveTo>
                <a:lnTo>
                  <a:pt x="0" y="0"/>
                </a:lnTo>
                <a:lnTo>
                  <a:pt x="802" y="802"/>
                </a:lnTo>
                <a:lnTo>
                  <a:pt x="802" y="80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5EC76B-6788-F916-E233-1CA1D1B6B3ED}"/>
              </a:ext>
            </a:extLst>
          </p:cNvPr>
          <p:cNvSpPr txBox="1"/>
          <p:nvPr/>
        </p:nvSpPr>
        <p:spPr>
          <a:xfrm>
            <a:off x="-54115" y="4529650"/>
            <a:ext cx="3144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M" sz="1700" dirty="0">
                <a:solidFill>
                  <a:schemeClr val="bg1"/>
                </a:solidFill>
                <a:latin typeface="Gill Sans MT" panose="020B0502020104020203" pitchFamily="34" charset="77"/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8F8DD5-E84F-6E1C-6289-4718894A5207}"/>
              </a:ext>
            </a:extLst>
          </p:cNvPr>
          <p:cNvSpPr txBox="1"/>
          <p:nvPr/>
        </p:nvSpPr>
        <p:spPr>
          <a:xfrm>
            <a:off x="6512899" y="4820335"/>
            <a:ext cx="1911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M" sz="1500" dirty="0"/>
              <a:t>Maximilien Eyengue</a:t>
            </a:r>
          </a:p>
        </p:txBody>
      </p:sp>
      <p:pic>
        <p:nvPicPr>
          <p:cNvPr id="23" name="Picture 22" descr="A screenshot of a computer screen with Crust in the background&#10;&#10;AI-generated content may be incorrect.">
            <a:extLst>
              <a:ext uri="{FF2B5EF4-FFF2-40B4-BE49-F238E27FC236}">
                <a16:creationId xmlns:a16="http://schemas.microsoft.com/office/drawing/2014/main" id="{180EDD46-07B0-8AAB-01FA-7B07CB6FC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11" y="714797"/>
            <a:ext cx="4268432" cy="3993049"/>
          </a:xfrm>
          <a:prstGeom prst="rect">
            <a:avLst/>
          </a:prstGeom>
        </p:spPr>
      </p:pic>
      <p:sp>
        <p:nvSpPr>
          <p:cNvPr id="24" name="Google Shape;772;p35">
            <a:extLst>
              <a:ext uri="{FF2B5EF4-FFF2-40B4-BE49-F238E27FC236}">
                <a16:creationId xmlns:a16="http://schemas.microsoft.com/office/drawing/2014/main" id="{ED7396D1-77D4-9D36-6EED-65C40283D7D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712642" y="1407697"/>
            <a:ext cx="2965882" cy="920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dataset contains approximately the same number of healthy and sick patients</a:t>
            </a:r>
            <a:endParaRPr dirty="0"/>
          </a:p>
        </p:txBody>
      </p:sp>
      <p:sp>
        <p:nvSpPr>
          <p:cNvPr id="25" name="Google Shape;772;p35">
            <a:extLst>
              <a:ext uri="{FF2B5EF4-FFF2-40B4-BE49-F238E27FC236}">
                <a16:creationId xmlns:a16="http://schemas.microsoft.com/office/drawing/2014/main" id="{4930D6BA-8128-C98C-AE78-5A98B3A8E429}"/>
              </a:ext>
            </a:extLst>
          </p:cNvPr>
          <p:cNvSpPr txBox="1">
            <a:spLocks/>
          </p:cNvSpPr>
          <p:nvPr/>
        </p:nvSpPr>
        <p:spPr>
          <a:xfrm>
            <a:off x="5855277" y="2815080"/>
            <a:ext cx="2452158" cy="100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n-US" dirty="0"/>
              <a:t>Thus, we can use accuracy score to evaluate our models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2"/>
          <p:cNvSpPr txBox="1">
            <a:spLocks noGrp="1"/>
          </p:cNvSpPr>
          <p:nvPr>
            <p:ph type="title" idx="6"/>
          </p:nvPr>
        </p:nvSpPr>
        <p:spPr>
          <a:xfrm>
            <a:off x="543764" y="-130010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– Feature Importance</a:t>
            </a: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23EA2D-7597-E966-640E-92F653963EAB}"/>
              </a:ext>
            </a:extLst>
          </p:cNvPr>
          <p:cNvSpPr txBox="1"/>
          <p:nvPr/>
        </p:nvSpPr>
        <p:spPr>
          <a:xfrm>
            <a:off x="304103" y="4661626"/>
            <a:ext cx="3144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M" sz="1700" dirty="0">
                <a:solidFill>
                  <a:schemeClr val="bg1"/>
                </a:solidFill>
                <a:latin typeface="Gill Sans MT" panose="020B0502020104020203" pitchFamily="34" charset="77"/>
              </a:rPr>
              <a:t>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DB342D-4358-3AE9-3801-E6CAC88E390D}"/>
              </a:ext>
            </a:extLst>
          </p:cNvPr>
          <p:cNvSpPr txBox="1"/>
          <p:nvPr/>
        </p:nvSpPr>
        <p:spPr>
          <a:xfrm>
            <a:off x="6312063" y="4853986"/>
            <a:ext cx="1911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M" sz="1500" dirty="0"/>
              <a:t>Maximilien Eyengue</a:t>
            </a:r>
          </a:p>
        </p:txBody>
      </p:sp>
      <p:pic>
        <p:nvPicPr>
          <p:cNvPr id="23" name="Picture 22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A38B4B11-3539-4526-69D7-BBC597F0A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4" y="657050"/>
            <a:ext cx="4177416" cy="2132405"/>
          </a:xfrm>
          <a:prstGeom prst="rect">
            <a:avLst/>
          </a:prstGeom>
        </p:spPr>
      </p:pic>
      <p:sp>
        <p:nvSpPr>
          <p:cNvPr id="24" name="Google Shape;772;p35">
            <a:extLst>
              <a:ext uri="{FF2B5EF4-FFF2-40B4-BE49-F238E27FC236}">
                <a16:creationId xmlns:a16="http://schemas.microsoft.com/office/drawing/2014/main" id="{8C3E7B5B-D029-0266-3D29-B6EDC2FC81D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77351" y="994042"/>
            <a:ext cx="2965882" cy="12586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Among categorical features, thalassemia and chest pain information seem to be the most important to determine the disease</a:t>
            </a:r>
            <a:endParaRPr dirty="0"/>
          </a:p>
        </p:txBody>
      </p:sp>
      <p:pic>
        <p:nvPicPr>
          <p:cNvPr id="26" name="Picture 2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E2524A31-22DE-0C3C-AC73-D4E4B994E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235" y="2977305"/>
            <a:ext cx="5825765" cy="1290738"/>
          </a:xfrm>
          <a:prstGeom prst="rect">
            <a:avLst/>
          </a:prstGeom>
        </p:spPr>
      </p:pic>
      <p:sp>
        <p:nvSpPr>
          <p:cNvPr id="27" name="Google Shape;772;p35">
            <a:extLst>
              <a:ext uri="{FF2B5EF4-FFF2-40B4-BE49-F238E27FC236}">
                <a16:creationId xmlns:a16="http://schemas.microsoft.com/office/drawing/2014/main" id="{D00E7D9A-4F48-3546-D26A-DA097C6E654F}"/>
              </a:ext>
            </a:extLst>
          </p:cNvPr>
          <p:cNvSpPr txBox="1">
            <a:spLocks/>
          </p:cNvSpPr>
          <p:nvPr/>
        </p:nvSpPr>
        <p:spPr>
          <a:xfrm>
            <a:off x="352353" y="2977305"/>
            <a:ext cx="2965882" cy="125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n-US" dirty="0"/>
              <a:t>The ST segment depression induced by exercise and the maximum heart rate are the most important numerical features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44"/>
          <p:cNvSpPr txBox="1">
            <a:spLocks noGrp="1"/>
          </p:cNvSpPr>
          <p:nvPr>
            <p:ph type="title"/>
          </p:nvPr>
        </p:nvSpPr>
        <p:spPr>
          <a:xfrm>
            <a:off x="-1014532" y="10464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Modeling</a:t>
            </a:r>
            <a:endParaRPr dirty="0"/>
          </a:p>
        </p:txBody>
      </p:sp>
      <p:sp>
        <p:nvSpPr>
          <p:cNvPr id="925" name="Google Shape;925;p44"/>
          <p:cNvSpPr txBox="1">
            <a:spLocks noGrp="1"/>
          </p:cNvSpPr>
          <p:nvPr>
            <p:ph type="title" idx="4294967295"/>
          </p:nvPr>
        </p:nvSpPr>
        <p:spPr>
          <a:xfrm>
            <a:off x="424207" y="937006"/>
            <a:ext cx="2877696" cy="42694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Train – Validation – Test split:</a:t>
            </a:r>
            <a:endParaRPr sz="1400" dirty="0"/>
          </a:p>
        </p:txBody>
      </p:sp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D53B8025-C889-A2FB-20F6-888193E21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07" y="1363949"/>
            <a:ext cx="7772400" cy="1353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431712-C5AF-5CE8-002D-94E396CB4C6A}"/>
              </a:ext>
            </a:extLst>
          </p:cNvPr>
          <p:cNvSpPr txBox="1"/>
          <p:nvPr/>
        </p:nvSpPr>
        <p:spPr>
          <a:xfrm>
            <a:off x="539773" y="4444809"/>
            <a:ext cx="3144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M" sz="1700" dirty="0">
                <a:solidFill>
                  <a:schemeClr val="bg1"/>
                </a:solidFill>
                <a:latin typeface="Gill Sans MT" panose="020B0502020104020203" pitchFamily="34" charset="77"/>
              </a:rPr>
              <a:t>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12CD6-5032-0559-42D3-EAD6BEB89904}"/>
              </a:ext>
            </a:extLst>
          </p:cNvPr>
          <p:cNvSpPr txBox="1"/>
          <p:nvPr/>
        </p:nvSpPr>
        <p:spPr>
          <a:xfrm>
            <a:off x="4310407" y="4621776"/>
            <a:ext cx="1911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M" sz="1500" dirty="0"/>
              <a:t>Maximilien Eyengue</a:t>
            </a:r>
          </a:p>
        </p:txBody>
      </p:sp>
      <p:sp>
        <p:nvSpPr>
          <p:cNvPr id="10" name="Google Shape;925;p44">
            <a:extLst>
              <a:ext uri="{FF2B5EF4-FFF2-40B4-BE49-F238E27FC236}">
                <a16:creationId xmlns:a16="http://schemas.microsoft.com/office/drawing/2014/main" id="{05C4DA21-741D-B30D-B296-B00F905AA464}"/>
              </a:ext>
            </a:extLst>
          </p:cNvPr>
          <p:cNvSpPr txBox="1">
            <a:spLocks/>
          </p:cNvSpPr>
          <p:nvPr/>
        </p:nvSpPr>
        <p:spPr>
          <a:xfrm>
            <a:off x="539773" y="3455936"/>
            <a:ext cx="2877696" cy="426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ExtraBold"/>
              <a:buNone/>
              <a:defRPr sz="35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algn="l"/>
            <a:r>
              <a:rPr lang="en-US" sz="1400" dirty="0"/>
              <a:t>Target &amp; Features:</a:t>
            </a:r>
          </a:p>
        </p:txBody>
      </p:sp>
      <p:pic>
        <p:nvPicPr>
          <p:cNvPr id="12" name="Picture 11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FEDFC4FC-6671-E85F-E6A6-B1EDC13E7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8353" y="2905706"/>
            <a:ext cx="2602241" cy="15274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ardiovascular Diseases: Arrhythmia by Slidesgo">
  <a:themeElements>
    <a:clrScheme name="Simple Light">
      <a:dk1>
        <a:srgbClr val="010440"/>
      </a:dk1>
      <a:lt1>
        <a:srgbClr val="F2F2F2"/>
      </a:lt1>
      <a:dk2>
        <a:srgbClr val="9E9E9E"/>
      </a:dk2>
      <a:lt2>
        <a:srgbClr val="D93B48"/>
      </a:lt2>
      <a:accent1>
        <a:srgbClr val="A2293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104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380</Words>
  <Application>Microsoft Macintosh PowerPoint</Application>
  <PresentationFormat>On-screen Show (16:9)</PresentationFormat>
  <Paragraphs>99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Outfit ExtraBold</vt:lpstr>
      <vt:lpstr>Gill Sans MT</vt:lpstr>
      <vt:lpstr>Karla</vt:lpstr>
      <vt:lpstr>Karla SemiBold</vt:lpstr>
      <vt:lpstr>Arial</vt:lpstr>
      <vt:lpstr>Outfit</vt:lpstr>
      <vt:lpstr>Cardiovascular Diseases: Arrhythmia by Slidesgo</vt:lpstr>
      <vt:lpstr>Heart disease: From Model Building to Deployment </vt:lpstr>
      <vt:lpstr>PowerPoint Presentation</vt:lpstr>
      <vt:lpstr>Disease</vt:lpstr>
      <vt:lpstr>Data Understanding</vt:lpstr>
      <vt:lpstr>Data Preparation</vt:lpstr>
      <vt:lpstr>EDA</vt:lpstr>
      <vt:lpstr>EDA -Target Analysis</vt:lpstr>
      <vt:lpstr>EDA – Feature Importance</vt:lpstr>
      <vt:lpstr>Data Modeling</vt:lpstr>
      <vt:lpstr>Data Modeling</vt:lpstr>
      <vt:lpstr>Model Evaluation </vt:lpstr>
      <vt:lpstr>PowerPoint Presentation</vt:lpstr>
      <vt:lpstr>Model Deployment</vt:lpstr>
      <vt:lpstr>PowerPoint Presentation</vt:lpstr>
      <vt:lpstr>PowerPoint Presentation</vt:lpstr>
      <vt:lpstr>Key Takeaways </vt:lpstr>
      <vt:lpstr>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Mbinde Alen</cp:lastModifiedBy>
  <cp:revision>12</cp:revision>
  <cp:lastPrinted>2025-02-02T22:49:00Z</cp:lastPrinted>
  <dcterms:modified xsi:type="dcterms:W3CDTF">2025-02-03T05:54:54Z</dcterms:modified>
</cp:coreProperties>
</file>