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rez sloga, brez mrež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522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495C3327-1121-527C-F2E6-ABE821339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4" r="27622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60C8EF0-9E1C-4AD0-86ED-73D1AAB0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90" y="211660"/>
            <a:ext cx="8223395" cy="376645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br>
              <a:rPr lang="sl-SI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l-SI" sz="1800" dirty="0"/>
              <a:t>Zagovor maturitetne seminarske naloge</a:t>
            </a:r>
            <a:br>
              <a:rPr lang="sl-SI" sz="3100" dirty="0"/>
            </a:br>
            <a:r>
              <a:rPr lang="sl-SI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Aplikacije in informacijski sistemi:</a:t>
            </a:r>
            <a:br>
              <a:rPr lang="sl-SI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l-SI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Izdelava podatkovne baze za majhen obrat</a:t>
            </a:r>
            <a:endParaRPr lang="sl-SI" sz="4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661205B-D392-47F4-937B-71C80535B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53" y="4864290"/>
            <a:ext cx="5097544" cy="165905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sl-SI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Predmet: Računalništvo </a:t>
            </a:r>
            <a:endParaRPr lang="sl-SI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sl-SI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Avtor: Tomaž Gril	Razred: T4c</a:t>
            </a:r>
          </a:p>
          <a:p>
            <a:pPr>
              <a:lnSpc>
                <a:spcPct val="90000"/>
              </a:lnSpc>
            </a:pPr>
            <a:r>
              <a:rPr lang="sl-SI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Mentor: dr. Albert Zorko </a:t>
            </a:r>
            <a:r>
              <a:rPr lang="sl-SI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lang="sl-SI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</a:pPr>
            <a:r>
              <a:rPr lang="sl-SI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Datum: </a:t>
            </a:r>
            <a:r>
              <a:rPr lang="sl-SI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94158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F15D08-B60E-4BF9-AC5A-02625BB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58" y="2605482"/>
            <a:ext cx="9905999" cy="1360898"/>
          </a:xfrm>
        </p:spPr>
        <p:txBody>
          <a:bodyPr>
            <a:normAutofit/>
          </a:bodyPr>
          <a:lstStyle/>
          <a:p>
            <a:r>
              <a:rPr lang="sl-SI" sz="6600" dirty="0"/>
              <a:t>Hvala za vašo pozornost</a:t>
            </a:r>
          </a:p>
        </p:txBody>
      </p:sp>
    </p:spTree>
    <p:extLst>
      <p:ext uri="{BB962C8B-B14F-4D97-AF65-F5344CB8AC3E}">
        <p14:creationId xmlns:p14="http://schemas.microsoft.com/office/powerpoint/2010/main" val="25587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01AA39-5A0B-4587-B69C-DE127B85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40"/>
            <a:ext cx="9905999" cy="1360898"/>
          </a:xfrm>
        </p:spPr>
        <p:txBody>
          <a:bodyPr/>
          <a:lstStyle/>
          <a:p>
            <a:r>
              <a:rPr lang="sl-SI" dirty="0"/>
              <a:t>Načrtovanje podatkovne baze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9C704A5-2B2D-4B0E-9E6E-F8D32FD4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225120"/>
            <a:ext cx="10631907" cy="45179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l-SI" dirty="0"/>
              <a:t>Določitev entitet glede na zahtev podatkovne baze</a:t>
            </a:r>
          </a:p>
          <a:p>
            <a:pPr marL="228600" lvl="2" indent="0">
              <a:buNone/>
            </a:pP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Zaposleni, Kupec, Zaposlitev, Skladišče, Naročilo, </a:t>
            </a: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Delovna_mesta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Obdelava_profilov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Artikli, Ojačitev, 	Monter, </a:t>
            </a: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Steklitev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Okovje</a:t>
            </a:r>
          </a:p>
          <a:p>
            <a:pPr marL="228600" lvl="2" indent="0">
              <a:buNone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Določitev primarnih ključev entitet </a:t>
            </a:r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DF3C908-8374-489B-97C0-78292E7A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20227"/>
              </p:ext>
            </p:extLst>
          </p:nvPr>
        </p:nvGraphicFramePr>
        <p:xfrm>
          <a:off x="1303893" y="3368069"/>
          <a:ext cx="9263554" cy="25636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82055">
                  <a:extLst>
                    <a:ext uri="{9D8B030D-6E8A-4147-A177-3AD203B41FA5}">
                      <a16:colId xmlns:a16="http://schemas.microsoft.com/office/drawing/2014/main" val="2976182118"/>
                    </a:ext>
                  </a:extLst>
                </a:gridCol>
                <a:gridCol w="2901237">
                  <a:extLst>
                    <a:ext uri="{9D8B030D-6E8A-4147-A177-3AD203B41FA5}">
                      <a16:colId xmlns:a16="http://schemas.microsoft.com/office/drawing/2014/main" val="3575095393"/>
                    </a:ext>
                  </a:extLst>
                </a:gridCol>
                <a:gridCol w="2980262">
                  <a:extLst>
                    <a:ext uri="{9D8B030D-6E8A-4147-A177-3AD203B41FA5}">
                      <a16:colId xmlns:a16="http://schemas.microsoft.com/office/drawing/2014/main" val="1930005612"/>
                    </a:ext>
                  </a:extLst>
                </a:gridCol>
              </a:tblGrid>
              <a:tr h="6421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Zaposleni (</a:t>
                      </a:r>
                      <a:r>
                        <a:rPr lang="sl-SI" sz="1800" u="sng">
                          <a:effectLst/>
                        </a:rPr>
                        <a:t>ID_zaposlenega</a:t>
                      </a:r>
                      <a:r>
                        <a:rPr lang="sl-SI" sz="1800">
                          <a:effectLst/>
                        </a:rPr>
                        <a:t>*)       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Kupec (</a:t>
                      </a:r>
                      <a:r>
                        <a:rPr lang="sl-SI" sz="1800" u="sng" dirty="0" err="1">
                          <a:effectLst/>
                        </a:rPr>
                        <a:t>ID_kupca</a:t>
                      </a:r>
                      <a:r>
                        <a:rPr lang="sl-SI" sz="1800" dirty="0">
                          <a:effectLst/>
                        </a:rPr>
                        <a:t>*)    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Zaposlitev(</a:t>
                      </a:r>
                      <a:r>
                        <a:rPr lang="sl-SI" sz="1800" u="sng">
                          <a:effectLst/>
                        </a:rPr>
                        <a:t>ID_zaposlitve*</a:t>
                      </a:r>
                      <a:r>
                        <a:rPr lang="sl-SI" sz="1800">
                          <a:effectLst/>
                        </a:rPr>
                        <a:t>)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17936"/>
                  </a:ext>
                </a:extLst>
              </a:tr>
              <a:tr h="6421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Obdelava_profilov (</a:t>
                      </a:r>
                      <a:r>
                        <a:rPr lang="sl-SI" sz="1800" u="sng">
                          <a:effectLst/>
                        </a:rPr>
                        <a:t>ID_profila*)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Artikli(</a:t>
                      </a:r>
                      <a:r>
                        <a:rPr lang="sl-SI" sz="1800" u="sng">
                          <a:effectLst/>
                        </a:rPr>
                        <a:t>ID_proizvoda*)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Skladišče (</a:t>
                      </a:r>
                      <a:r>
                        <a:rPr lang="sl-SI" sz="1800" u="sng" dirty="0" err="1">
                          <a:effectLst/>
                        </a:rPr>
                        <a:t>ID_artikla</a:t>
                      </a:r>
                      <a:r>
                        <a:rPr lang="sl-SI" sz="1800" dirty="0">
                          <a:effectLst/>
                        </a:rPr>
                        <a:t>*)    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677184"/>
                  </a:ext>
                </a:extLst>
              </a:tr>
              <a:tr h="637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Naročilo (</a:t>
                      </a:r>
                      <a:r>
                        <a:rPr lang="sl-SI" sz="1800" u="sng" dirty="0" err="1">
                          <a:effectLst/>
                        </a:rPr>
                        <a:t>ID_naročila</a:t>
                      </a:r>
                      <a:r>
                        <a:rPr lang="sl-SI" sz="1800" dirty="0">
                          <a:effectLst/>
                        </a:rPr>
                        <a:t>*) 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 err="1">
                          <a:effectLst/>
                        </a:rPr>
                        <a:t>Delovna_mesta</a:t>
                      </a:r>
                      <a:r>
                        <a:rPr lang="sl-SI" sz="1800" dirty="0">
                          <a:effectLst/>
                        </a:rPr>
                        <a:t>(</a:t>
                      </a:r>
                      <a:r>
                        <a:rPr lang="sl-SI" sz="1800" dirty="0" err="1">
                          <a:effectLst/>
                        </a:rPr>
                        <a:t>ID_mesta</a:t>
                      </a:r>
                      <a:r>
                        <a:rPr lang="sl-SI" sz="1800" dirty="0">
                          <a:effectLst/>
                        </a:rPr>
                        <a:t>*)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>
                          <a:effectLst/>
                        </a:rPr>
                        <a:t>Ojačitev (</a:t>
                      </a:r>
                      <a:r>
                        <a:rPr lang="sl-SI" sz="1800" u="sng">
                          <a:effectLst/>
                        </a:rPr>
                        <a:t>ID_železa*</a:t>
                      </a:r>
                      <a:r>
                        <a:rPr lang="sl-SI" sz="1800">
                          <a:effectLst/>
                        </a:rPr>
                        <a:t>)	       </a:t>
                      </a:r>
                      <a:endParaRPr lang="sl-SI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702377"/>
                  </a:ext>
                </a:extLst>
              </a:tr>
              <a:tr h="6421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Monter(</a:t>
                      </a:r>
                      <a:r>
                        <a:rPr lang="sl-SI" sz="1800" u="sng" dirty="0" err="1">
                          <a:effectLst/>
                        </a:rPr>
                        <a:t>ID_skupine</a:t>
                      </a:r>
                      <a:r>
                        <a:rPr lang="sl-SI" sz="1800" u="sng" dirty="0">
                          <a:effectLst/>
                        </a:rPr>
                        <a:t>*</a:t>
                      </a:r>
                      <a:r>
                        <a:rPr lang="sl-SI" sz="1800" dirty="0">
                          <a:effectLst/>
                        </a:rPr>
                        <a:t>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 err="1">
                          <a:effectLst/>
                        </a:rPr>
                        <a:t>Steklitev</a:t>
                      </a:r>
                      <a:r>
                        <a:rPr lang="sl-SI" sz="1800" dirty="0">
                          <a:effectLst/>
                        </a:rPr>
                        <a:t> (</a:t>
                      </a:r>
                      <a:r>
                        <a:rPr lang="sl-SI" sz="1800" u="sng" dirty="0" err="1">
                          <a:effectLst/>
                        </a:rPr>
                        <a:t>ID_steklo</a:t>
                      </a:r>
                      <a:r>
                        <a:rPr lang="sl-SI" sz="1800" u="sng" dirty="0">
                          <a:effectLst/>
                        </a:rPr>
                        <a:t>*</a:t>
                      </a:r>
                      <a:r>
                        <a:rPr lang="sl-SI" sz="1800" dirty="0">
                          <a:effectLst/>
                        </a:rPr>
                        <a:t>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800" dirty="0">
                          <a:effectLst/>
                        </a:rPr>
                        <a:t>Okovje(</a:t>
                      </a:r>
                      <a:r>
                        <a:rPr lang="sl-SI" sz="1800" u="sng" dirty="0" err="1">
                          <a:effectLst/>
                        </a:rPr>
                        <a:t>ID_kompleta</a:t>
                      </a:r>
                      <a:r>
                        <a:rPr lang="sl-SI" sz="1800" u="sng" dirty="0">
                          <a:effectLst/>
                        </a:rPr>
                        <a:t>*)</a:t>
                      </a:r>
                      <a:endParaRPr lang="sl-SI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1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9905999" cy="4984744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sl-SI" dirty="0"/>
              <a:t>Začetna skica </a:t>
            </a:r>
            <a:r>
              <a:rPr lang="sl-SI" dirty="0" err="1"/>
              <a:t>entitetnega</a:t>
            </a:r>
            <a:r>
              <a:rPr lang="sl-SI" dirty="0"/>
              <a:t> modela</a:t>
            </a:r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6A46F8AC-F0BD-410A-9F00-EF7113EF6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53" y="1496183"/>
            <a:ext cx="5527615" cy="4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247031"/>
            <a:ext cx="10370269" cy="5408950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4.      Opredelitev atributov (le odsek)</a:t>
            </a:r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3"/>
            </a:pPr>
            <a:endParaRPr lang="sl-SI" dirty="0"/>
          </a:p>
          <a:p>
            <a:pPr marL="457200" indent="-457200">
              <a:buAutoNum type="arabicPeriod" startAt="5"/>
            </a:pPr>
            <a:r>
              <a:rPr lang="sl-SI" dirty="0"/>
              <a:t>Izdelava relacijske sheme</a:t>
            </a:r>
          </a:p>
          <a:p>
            <a:pPr marL="457200" indent="-457200">
              <a:buAutoNum type="arabicPeriod" startAt="5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457200" indent="-457200">
              <a:buFont typeface="+mj-lt"/>
              <a:buAutoNum type="arabicPeriod"/>
            </a:pP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48BD4A0-AA8D-408D-8A26-BAC27A07F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48868"/>
              </p:ext>
            </p:extLst>
          </p:nvPr>
        </p:nvGraphicFramePr>
        <p:xfrm>
          <a:off x="678730" y="796667"/>
          <a:ext cx="9050517" cy="17070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50517">
                  <a:extLst>
                    <a:ext uri="{9D8B030D-6E8A-4147-A177-3AD203B41FA5}">
                      <a16:colId xmlns:a16="http://schemas.microsoft.com/office/drawing/2014/main" val="3475875248"/>
                    </a:ext>
                  </a:extLst>
                </a:gridCol>
              </a:tblGrid>
              <a:tr h="442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Zaposleni (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ID_zaposlenega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*, Ime, Priimek, Starost, EMAIL,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              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72541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Zaposlitev(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6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*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Naziv_zaposlitve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702715"/>
                  </a:ext>
                </a:extLst>
              </a:tr>
              <a:tr h="396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Delovno_mesto(</a:t>
                      </a:r>
                      <a:r>
                        <a:rPr lang="sl-SI" sz="1600" b="0" u="sng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ID_delovnega_mesta*,</a:t>
                      </a:r>
                      <a:r>
                        <a:rPr lang="sl-SI" sz="16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Ime_mesta, Stroj)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34768"/>
                  </a:ext>
                </a:extLst>
              </a:tr>
              <a:tr h="4438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Kupec (</a:t>
                      </a:r>
                      <a:r>
                        <a:rPr lang="sl-SI" sz="1600" b="0" u="sng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ID_kupca</a:t>
                      </a:r>
                      <a:r>
                        <a:rPr lang="sl-SI" sz="16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*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Podjetje,  Ime, Priimek, EMAIL,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Naslov, Posta, </a:t>
                      </a:r>
                      <a:r>
                        <a:rPr lang="sl-SI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Postna_st</a:t>
                      </a:r>
                      <a:r>
                        <a:rPr lang="sl-SI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Država)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11153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0B7F593-0F6D-41F1-AD3D-FC5EF55F5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40596"/>
              </p:ext>
            </p:extLst>
          </p:nvPr>
        </p:nvGraphicFramePr>
        <p:xfrm>
          <a:off x="678730" y="3198655"/>
          <a:ext cx="10834540" cy="28626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34540">
                  <a:extLst>
                    <a:ext uri="{9D8B030D-6E8A-4147-A177-3AD203B41FA5}">
                      <a16:colId xmlns:a16="http://schemas.microsoft.com/office/drawing/2014/main" val="2846669674"/>
                    </a:ext>
                  </a:extLst>
                </a:gridCol>
              </a:tblGrid>
              <a:tr h="9155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Zaposleni (</a:t>
                      </a:r>
                      <a:r>
                        <a:rPr lang="sl-SI" sz="1700" b="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ID_zaposlenega</a:t>
                      </a: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A(5), Ime: A(15), Priimek: A(20), Starost: N, EMAIL: A(35), </a:t>
                      </a:r>
                      <a:r>
                        <a:rPr lang="sl-SI" sz="1700" b="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A(12) , </a:t>
                      </a:r>
                      <a:r>
                        <a:rPr lang="sl-SI" sz="1700" b="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700" b="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 </a:t>
                      </a:r>
                      <a:r>
                        <a:rPr lang="sl-SI" sz="1700" b="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sl-SI" sz="1700" b="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Zaposlitev</a:t>
                      </a:r>
                      <a:r>
                        <a:rPr lang="sl-SI" sz="17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))   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437376"/>
                  </a:ext>
                </a:extLst>
              </a:tr>
              <a:tr h="54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Zaposlitev (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ID_zaposlitev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Naziv_zaposlitve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A(25), 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 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Delovno_mesto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136147"/>
                  </a:ext>
                </a:extLst>
              </a:tr>
              <a:tr h="580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Delovno_mesto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(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ID_delovnega_mesta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A(5)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Ime_mesta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A(30), Stroj A(30))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213978"/>
                  </a:ext>
                </a:extLst>
              </a:tr>
              <a:tr h="824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Kupec (</a:t>
                      </a:r>
                      <a:r>
                        <a:rPr lang="sl-SI" sz="1700" u="sng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ID_kupca</a:t>
                      </a:r>
                      <a:r>
                        <a:rPr lang="sl-SI" sz="1700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A(6)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Podjetje: A(35),  Ime: A(15), Priimek: A(20), EMAIL: A(35),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Tel_stevilka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A(12), Naslov: A(25), Posta: A(20), </a:t>
                      </a:r>
                      <a:r>
                        <a:rPr lang="sl-SI" sz="17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Postna_st</a:t>
                      </a:r>
                      <a:r>
                        <a:rPr lang="sl-SI" sz="17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A(10), Država: A(15))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90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87" y="247297"/>
            <a:ext cx="10902760" cy="5881129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6.      Izdelava diagrama</a:t>
            </a:r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C024D48-0B5F-4E71-B28B-C2E16AA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03" y="936436"/>
            <a:ext cx="7863840" cy="5163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166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3CCC08-F84E-443A-B489-CB5CB87E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6" y="0"/>
            <a:ext cx="9905999" cy="1360898"/>
          </a:xfrm>
        </p:spPr>
        <p:txBody>
          <a:bodyPr/>
          <a:lstStyle/>
          <a:p>
            <a:r>
              <a:rPr lang="sl-SI" dirty="0"/>
              <a:t>Izdelava  podatkovne baze v </a:t>
            </a:r>
            <a:r>
              <a:rPr lang="sl-SI" dirty="0" err="1"/>
              <a:t>MySQL-lu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5" y="1232559"/>
            <a:ext cx="9905999" cy="4039954"/>
          </a:xfrm>
        </p:spPr>
        <p:txBody>
          <a:bodyPr>
            <a:normAutofit/>
          </a:bodyPr>
          <a:lstStyle/>
          <a:p>
            <a:r>
              <a:rPr lang="sl-SI" sz="2600" dirty="0"/>
              <a:t>Vzpostavitev povezave do lokalne podatkovne baze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4EE98FC-7466-40F9-982F-D3137E7B9B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2" r="7817" b="2969"/>
          <a:stretch/>
        </p:blipFill>
        <p:spPr bwMode="auto">
          <a:xfrm>
            <a:off x="2429124" y="1983881"/>
            <a:ext cx="6311617" cy="40399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950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0A99881-2BCD-4387-AA1B-7799AE5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59" y="1409023"/>
            <a:ext cx="9905999" cy="4039954"/>
          </a:xfrm>
        </p:spPr>
        <p:txBody>
          <a:bodyPr>
            <a:normAutofit fontScale="92500" lnSpcReduction="20000"/>
          </a:bodyPr>
          <a:lstStyle/>
          <a:p>
            <a:r>
              <a:rPr lang="sl-SI" sz="2600" dirty="0"/>
              <a:t>Izdelava sheme in primer izdelave ene tabele</a:t>
            </a:r>
          </a:p>
          <a:p>
            <a:pPr marL="0" indent="0">
              <a:buNone/>
            </a:pP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SCHEMA Okna;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sl-SI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IF NOT EXISTS Zaposleni(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ID_zaposlenega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Ime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Priimek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Starost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Tel_stevilka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(12),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Zaposlitev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(15) not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lvl="1" algn="just">
              <a:spcBef>
                <a:spcPts val="0"/>
              </a:spcBef>
            </a:pP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ID_zaposlenega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sl-SI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964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33B0AD-D2DB-494B-BF35-D3D28F80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52" y="1106542"/>
            <a:ext cx="11281136" cy="4351578"/>
          </a:xfrm>
        </p:spPr>
        <p:txBody>
          <a:bodyPr/>
          <a:lstStyle/>
          <a:p>
            <a:r>
              <a:rPr lang="sl-SI" sz="2400" dirty="0"/>
              <a:t>Vnos testnih podatkov v tabele</a:t>
            </a:r>
          </a:p>
          <a:p>
            <a:pPr marL="0" lvl="1" algn="just">
              <a:lnSpc>
                <a:spcPct val="150000"/>
              </a:lnSpc>
              <a:spcAft>
                <a:spcPts val="600"/>
              </a:spcAft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INSERT INTO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obdelava_profilov</a:t>
            </a:r>
            <a:r>
              <a:rPr lang="sl-SI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ID_profila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ID_artikla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Ime_profila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Dolžina,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Zaključek_profila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Barva,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Število_kosov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ID_zaposlenega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ID_proizvoda</a:t>
            </a: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 marL="0" lvl="1" algn="just">
              <a:lnSpc>
                <a:spcPct val="150000"/>
              </a:lnSpc>
              <a:spcAft>
                <a:spcPts val="600"/>
              </a:spcAft>
            </a:pPr>
            <a:r>
              <a:rPr lang="sl-SI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VALUES('000001', '000002', 'Okvir', 1050, '/', 'Bela',2, '00005', '000001‘ ),</a:t>
            </a:r>
          </a:p>
          <a:p>
            <a:pPr marL="0" lvl="1" algn="just">
              <a:lnSpc>
                <a:spcPct val="150000"/>
              </a:lnSpc>
              <a:spcAft>
                <a:spcPts val="600"/>
              </a:spcAft>
            </a:pPr>
            <a:endParaRPr lang="sl-SI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/>
            <a:r>
              <a:rPr lang="sl-SI" sz="2000" dirty="0"/>
              <a:t>INSERT INTO </a:t>
            </a:r>
            <a:r>
              <a:rPr lang="sl-SI" sz="2000" dirty="0" err="1"/>
              <a:t>steklitev</a:t>
            </a:r>
            <a:r>
              <a:rPr lang="sl-SI" sz="2000" dirty="0"/>
              <a:t> </a:t>
            </a:r>
          </a:p>
          <a:p>
            <a:pPr marL="0" lvl="1"/>
            <a:r>
              <a:rPr lang="sl-SI" sz="2000" dirty="0"/>
              <a:t>(</a:t>
            </a:r>
            <a:r>
              <a:rPr lang="sl-SI" sz="2000" dirty="0" err="1"/>
              <a:t>ID_steklo</a:t>
            </a:r>
            <a:r>
              <a:rPr lang="sl-SI" sz="2000" dirty="0"/>
              <a:t>, </a:t>
            </a:r>
            <a:r>
              <a:rPr lang="sl-SI" sz="2000" dirty="0" err="1"/>
              <a:t>ID_artikla</a:t>
            </a:r>
            <a:r>
              <a:rPr lang="sl-SI" sz="2000" dirty="0"/>
              <a:t>, </a:t>
            </a:r>
            <a:r>
              <a:rPr lang="sl-SI" sz="2000" dirty="0" err="1"/>
              <a:t>Tip_stekla</a:t>
            </a:r>
            <a:r>
              <a:rPr lang="sl-SI" sz="2000" dirty="0"/>
              <a:t>, Širina, </a:t>
            </a:r>
            <a:r>
              <a:rPr lang="sl-SI" sz="2000" dirty="0" err="1"/>
              <a:t>Višina,Število_kosov</a:t>
            </a:r>
            <a:r>
              <a:rPr lang="sl-SI" sz="2000" dirty="0"/>
              <a:t>, </a:t>
            </a:r>
            <a:r>
              <a:rPr lang="sl-SI" sz="2000" dirty="0" err="1"/>
              <a:t>ID_zaposlenega</a:t>
            </a:r>
            <a:r>
              <a:rPr lang="sl-SI" sz="2000" dirty="0"/>
              <a:t>, </a:t>
            </a:r>
            <a:r>
              <a:rPr lang="sl-SI" sz="2000" dirty="0" err="1"/>
              <a:t>ID_proizvoda</a:t>
            </a:r>
            <a:r>
              <a:rPr lang="sl-SI" sz="2000" dirty="0"/>
              <a:t>)</a:t>
            </a:r>
          </a:p>
          <a:p>
            <a:pPr marL="0" lvl="1"/>
            <a:r>
              <a:rPr lang="sl-SI" sz="2000" dirty="0"/>
              <a:t>VALUES('000001', '000004', 'Dvoslojno', 1000, 1300 ,1,'00003', '000001' );</a:t>
            </a:r>
          </a:p>
        </p:txBody>
      </p:sp>
    </p:spTree>
    <p:extLst>
      <p:ext uri="{BB962C8B-B14F-4D97-AF65-F5344CB8AC3E}">
        <p14:creationId xmlns:p14="http://schemas.microsoft.com/office/powerpoint/2010/main" val="176170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F15D08-B60E-4BF9-AC5A-02625BB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506" y="680430"/>
            <a:ext cx="9905999" cy="1360898"/>
          </a:xfrm>
        </p:spPr>
        <p:txBody>
          <a:bodyPr/>
          <a:lstStyle/>
          <a:p>
            <a:r>
              <a:rPr lang="sl-SI" dirty="0"/>
              <a:t>Izdelava aplikacije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74BB71-AD6A-465E-AC40-952FF98A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6" y="2041328"/>
            <a:ext cx="9905999" cy="3567118"/>
          </a:xfrm>
        </p:spPr>
        <p:txBody>
          <a:bodyPr/>
          <a:lstStyle/>
          <a:p>
            <a:r>
              <a:rPr lang="sl-SI" dirty="0"/>
              <a:t>Povezava z bazo podatkov in prijava v aplikacijo</a:t>
            </a:r>
          </a:p>
          <a:p>
            <a:r>
              <a:rPr lang="sl-SI" dirty="0"/>
              <a:t>Metode za izvrševanje SQL operacij</a:t>
            </a:r>
          </a:p>
          <a:p>
            <a:r>
              <a:rPr lang="sl-SI" dirty="0"/>
              <a:t>Metode za pridobivanje informacij o sestavi tabele v PB</a:t>
            </a:r>
          </a:p>
          <a:p>
            <a:r>
              <a:rPr lang="sl-SI" dirty="0"/>
              <a:t>Zasnova aplikacije in oblikovanje</a:t>
            </a:r>
          </a:p>
          <a:p>
            <a:r>
              <a:rPr lang="sl-SI" dirty="0"/>
              <a:t>Dogodki  in akcijski poslušalci  (priprava SQL ukazov)</a:t>
            </a:r>
          </a:p>
          <a:p>
            <a:r>
              <a:rPr lang="sl-SI" dirty="0"/>
              <a:t>Metode za risanje obrazca in tabel</a:t>
            </a:r>
          </a:p>
          <a:p>
            <a:r>
              <a:rPr lang="sl-SI" dirty="0"/>
              <a:t>Posebnost pri paneli za kreiranje novih tabel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1431452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13B3A"/>
      </a:dk2>
      <a:lt2>
        <a:srgbClr val="E2E7E8"/>
      </a:lt2>
      <a:accent1>
        <a:srgbClr val="C49791"/>
      </a:accent1>
      <a:accent2>
        <a:srgbClr val="BA9E7F"/>
      </a:accent2>
      <a:accent3>
        <a:srgbClr val="A7A57E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702</Words>
  <Application>Microsoft Office PowerPoint</Application>
  <PresentationFormat>Širokozaslonsko</PresentationFormat>
  <Paragraphs>74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5" baseType="lpstr">
      <vt:lpstr>Arial</vt:lpstr>
      <vt:lpstr>Lato</vt:lpstr>
      <vt:lpstr>Times New Roman</vt:lpstr>
      <vt:lpstr>Walbaum Display</vt:lpstr>
      <vt:lpstr>RegattaVTI</vt:lpstr>
      <vt:lpstr> Zagovor maturitetne seminarske naloge Aplikacije in informacijski sistemi:  Izdelava podatkovne baze za majhen obrat</vt:lpstr>
      <vt:lpstr>Načrtovanje podatkovne baze</vt:lpstr>
      <vt:lpstr>PowerPointova predstavitev</vt:lpstr>
      <vt:lpstr>PowerPointova predstavitev</vt:lpstr>
      <vt:lpstr>PowerPointova predstavitev</vt:lpstr>
      <vt:lpstr>Izdelava  podatkovne baze v MySQL-lu</vt:lpstr>
      <vt:lpstr>PowerPointova predstavitev</vt:lpstr>
      <vt:lpstr>PowerPointova predstavitev</vt:lpstr>
      <vt:lpstr>Izdelava aplikacije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Zagovor maturitetne seminarske naloge Aplikacije in informacijski sistemi :  Izdelava podatkovne baze za majhen obrat</dc:title>
  <dc:creator>Mojca</dc:creator>
  <cp:lastModifiedBy>Mojca</cp:lastModifiedBy>
  <cp:revision>31</cp:revision>
  <dcterms:created xsi:type="dcterms:W3CDTF">2022-04-13T18:47:02Z</dcterms:created>
  <dcterms:modified xsi:type="dcterms:W3CDTF">2022-04-14T11:41:51Z</dcterms:modified>
</cp:coreProperties>
</file>