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6905EE-A721-435D-BA6E-2CB73C6511D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46FDE8-4B87-4AB7-8889-9C133CFDE6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900664"/>
            <a:ext cx="60131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en-US" sz="4800" b="0" i="0" u="none" strike="noStrike" cap="none" normalizeH="0" baseline="0" dirty="0" smtClean="0">
                <a:ln>
                  <a:noFill/>
                </a:ln>
                <a:solidFill>
                  <a:srgbClr val="F24F4F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Predstavitev SIGMA</a:t>
            </a:r>
            <a:endParaRPr kumimoji="0" lang="sl-SI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43839"/>
              </p:ext>
            </p:extLst>
          </p:nvPr>
        </p:nvGraphicFramePr>
        <p:xfrm>
          <a:off x="1160573" y="4793063"/>
          <a:ext cx="10058399" cy="53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473">
                  <a:extLst>
                    <a:ext uri="{9D8B030D-6E8A-4147-A177-3AD203B41FA5}">
                      <a16:colId xmlns:a16="http://schemas.microsoft.com/office/drawing/2014/main" val="854503562"/>
                    </a:ext>
                  </a:extLst>
                </a:gridCol>
                <a:gridCol w="506943">
                  <a:extLst>
                    <a:ext uri="{9D8B030D-6E8A-4147-A177-3AD203B41FA5}">
                      <a16:colId xmlns:a16="http://schemas.microsoft.com/office/drawing/2014/main" val="3840391502"/>
                    </a:ext>
                  </a:extLst>
                </a:gridCol>
                <a:gridCol w="3019532">
                  <a:extLst>
                    <a:ext uri="{9D8B030D-6E8A-4147-A177-3AD203B41FA5}">
                      <a16:colId xmlns:a16="http://schemas.microsoft.com/office/drawing/2014/main" val="953814811"/>
                    </a:ext>
                  </a:extLst>
                </a:gridCol>
                <a:gridCol w="506943">
                  <a:extLst>
                    <a:ext uri="{9D8B030D-6E8A-4147-A177-3AD203B41FA5}">
                      <a16:colId xmlns:a16="http://schemas.microsoft.com/office/drawing/2014/main" val="1342109761"/>
                    </a:ext>
                  </a:extLst>
                </a:gridCol>
                <a:gridCol w="3015508">
                  <a:extLst>
                    <a:ext uri="{9D8B030D-6E8A-4147-A177-3AD203B41FA5}">
                      <a16:colId xmlns:a16="http://schemas.microsoft.com/office/drawing/2014/main" val="4074076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 Tomaž</a:t>
                      </a:r>
                      <a: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 Rak 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24F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24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  <a:t>Miha</a:t>
                      </a:r>
                      <a:endParaRPr lang="en-US" sz="1400" b="0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  <a:t>Kirbiš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24F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24F4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Marko</a:t>
                      </a: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b="0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Črnko</a:t>
                      </a:r>
                      <a:r>
                        <a:rPr lang="sl-SI" sz="1400" b="0" dirty="0" smtClean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24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4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Razmislek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1480"/>
          </a:xfrm>
        </p:spPr>
        <p:txBody>
          <a:bodyPr/>
          <a:lstStyle/>
          <a:p>
            <a:r>
              <a:rPr lang="sl-SI" dirty="0" smtClean="0"/>
              <a:t>Za načrtovanje in implementacijo, </a:t>
            </a:r>
            <a:r>
              <a:rPr lang="sl-SI" dirty="0"/>
              <a:t>potrebovali za premikanje v prostoru 3 dimenzionalna polja, ki bodo beležila našo pozicijo, in naše </a:t>
            </a:r>
            <a:r>
              <a:rPr lang="sl-SI" dirty="0" err="1"/>
              <a:t>trajektorje</a:t>
            </a:r>
            <a:r>
              <a:rPr lang="sl-SI" dirty="0"/>
              <a:t>. </a:t>
            </a:r>
            <a:endParaRPr lang="en-US" dirty="0"/>
          </a:p>
        </p:txBody>
      </p:sp>
      <p:sp>
        <p:nvSpPr>
          <p:cNvPr id="4" name="Pravokotnik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>
                <a:latin typeface="Century Gothic" panose="020B0502020202020204" pitchFamily="34" charset="0"/>
              </a:rPr>
              <a:t> </a:t>
            </a:r>
            <a:endParaRPr lang="en-US" dirty="0"/>
          </a:p>
        </p:txBody>
      </p:sp>
      <p:sp>
        <p:nvSpPr>
          <p:cNvPr id="5" name="Pravokotnik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>
                <a:latin typeface="Century Gothic" panose="020B0502020202020204" pitchFamily="34" charset="0"/>
              </a:rPr>
              <a:t> </a:t>
            </a:r>
            <a:endParaRPr lang="en-US" dirty="0"/>
          </a:p>
        </p:txBody>
      </p:sp>
      <p:pic>
        <p:nvPicPr>
          <p:cNvPr id="6" name="Slika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51" y="3939781"/>
            <a:ext cx="7786684" cy="214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1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1. </a:t>
            </a:r>
            <a:r>
              <a:rPr lang="sl-SI" b="1" dirty="0" smtClean="0"/>
              <a:t>Korak</a:t>
            </a:r>
            <a:endParaRPr lang="en-US" dirty="0"/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1097280" y="234787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 smtClean="0"/>
              <a:t>2. Korak</a:t>
            </a:r>
            <a:endParaRPr lang="en-US" dirty="0"/>
          </a:p>
        </p:txBody>
      </p:sp>
      <p:sp>
        <p:nvSpPr>
          <p:cNvPr id="5" name="Označba mesta vsebine 2"/>
          <p:cNvSpPr txBox="1">
            <a:spLocks/>
          </p:cNvSpPr>
          <p:nvPr/>
        </p:nvSpPr>
        <p:spPr>
          <a:xfrm>
            <a:off x="1097280" y="3798631"/>
            <a:ext cx="10058400" cy="184452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V omenjeni skripti smo definirali »</a:t>
            </a:r>
            <a:r>
              <a:rPr lang="sl-SI" dirty="0" err="1"/>
              <a:t>ourDrone</a:t>
            </a:r>
            <a:r>
              <a:rPr lang="sl-SI" dirty="0"/>
              <a:t>«(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Rigidbody</a:t>
            </a:r>
            <a:r>
              <a:rPr lang="sl-SI" dirty="0"/>
              <a:t> telo </a:t>
            </a:r>
            <a:r>
              <a:rPr lang="sl-SI" dirty="0" err="1"/>
              <a:t>drona</a:t>
            </a:r>
            <a:r>
              <a:rPr lang="sl-SI" dirty="0"/>
              <a:t>), »trenuten«(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dirty="0"/>
              <a:t> </a:t>
            </a:r>
            <a:r>
              <a:rPr lang="sl-SI" dirty="0" err="1"/>
              <a:t>zap</a:t>
            </a:r>
            <a:r>
              <a:rPr lang="sl-SI" dirty="0"/>
              <a:t>. št. </a:t>
            </a:r>
            <a:r>
              <a:rPr lang="sl-SI" dirty="0" err="1"/>
              <a:t>Trajektorja</a:t>
            </a:r>
            <a:r>
              <a:rPr lang="sl-SI" dirty="0"/>
              <a:t> v seznamu) in »hitrost«(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dirty="0"/>
              <a:t> hitrost premikanja </a:t>
            </a:r>
            <a:r>
              <a:rPr lang="sl-SI" dirty="0" err="1"/>
              <a:t>drona</a:t>
            </a:r>
            <a:r>
              <a:rPr lang="sl-SI" dirty="0"/>
              <a:t>) ter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sl-SI" dirty="0"/>
              <a:t> »</a:t>
            </a:r>
            <a:r>
              <a:rPr lang="sl-SI" dirty="0" err="1"/>
              <a:t>trajektorji</a:t>
            </a:r>
            <a:r>
              <a:rPr lang="sl-SI" dirty="0"/>
              <a:t>«(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Vector3</a:t>
            </a:r>
            <a:r>
              <a:rPr lang="sl-SI" dirty="0"/>
              <a:t> cilji </a:t>
            </a:r>
            <a:r>
              <a:rPr lang="sl-SI" dirty="0" err="1"/>
              <a:t>drona</a:t>
            </a:r>
            <a:r>
              <a:rPr lang="sl-SI" dirty="0"/>
              <a:t>), ki so </a:t>
            </a:r>
            <a:r>
              <a:rPr lang="sl-SI" dirty="0" err="1"/>
              <a:t>ključniga</a:t>
            </a:r>
            <a:r>
              <a:rPr lang="sl-SI" dirty="0"/>
              <a:t> pomena za simulacijo.</a:t>
            </a:r>
            <a:endParaRPr lang="en-US" dirty="0"/>
          </a:p>
          <a:p>
            <a:r>
              <a:rPr lang="sl-SI" dirty="0"/>
              <a:t>V funkciji »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sl-SI" dirty="0"/>
              <a:t>« povemo da se naj pozicija </a:t>
            </a:r>
            <a:r>
              <a:rPr lang="sl-SI" dirty="0" err="1"/>
              <a:t>drona</a:t>
            </a:r>
            <a:r>
              <a:rPr lang="sl-SI" dirty="0"/>
              <a:t> spremeni v koordinate, ki so </a:t>
            </a:r>
            <a:r>
              <a:rPr lang="sl-SI" dirty="0" err="1"/>
              <a:t>bljižje</a:t>
            </a:r>
            <a:r>
              <a:rPr lang="sl-SI" dirty="0"/>
              <a:t> naslednjemu </a:t>
            </a:r>
            <a:r>
              <a:rPr lang="sl-SI" dirty="0" err="1"/>
              <a:t>trajektorju</a:t>
            </a:r>
            <a:r>
              <a:rPr lang="sl-SI" dirty="0"/>
              <a:t>. In ko prispe, se naj začne približevati naslednjemu </a:t>
            </a:r>
            <a:r>
              <a:rPr lang="sl-SI" dirty="0" err="1"/>
              <a:t>trajektorju</a:t>
            </a:r>
            <a:r>
              <a:rPr lang="sl-SI" dirty="0"/>
              <a:t>, ki je v našem primeru za lažjo načrtovanje bil »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Game Object</a:t>
            </a:r>
            <a:r>
              <a:rPr lang="sl-SI" dirty="0"/>
              <a:t>« z pozicijo.</a:t>
            </a:r>
            <a:endParaRPr lang="en-US" dirty="0"/>
          </a:p>
          <a:p>
            <a:endParaRPr lang="en-US" dirty="0"/>
          </a:p>
        </p:txBody>
      </p:sp>
      <p:sp>
        <p:nvSpPr>
          <p:cNvPr id="6" name="Označba mesta vsebine 2"/>
          <p:cNvSpPr txBox="1">
            <a:spLocks/>
          </p:cNvSpPr>
          <p:nvPr/>
        </p:nvSpPr>
        <p:spPr>
          <a:xfrm>
            <a:off x="1097280" y="1954108"/>
            <a:ext cx="10058400" cy="1844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dirty="0" smtClean="0"/>
              <a:t>V </a:t>
            </a:r>
            <a:r>
              <a:rPr lang="sl-SI" dirty="0"/>
              <a:t>orodju </a:t>
            </a:r>
            <a:r>
              <a:rPr lang="sl-SI" dirty="0" err="1"/>
              <a:t>Unity</a:t>
            </a:r>
            <a:r>
              <a:rPr lang="sl-SI" dirty="0"/>
              <a:t> smo izdelali preprost model </a:t>
            </a:r>
            <a:r>
              <a:rPr lang="sl-SI" dirty="0" err="1"/>
              <a:t>drona</a:t>
            </a:r>
            <a:r>
              <a:rPr lang="sl-SI" dirty="0"/>
              <a:t>, z imenom »</a:t>
            </a:r>
            <a:r>
              <a:rPr lang="sl-SI" dirty="0" err="1"/>
              <a:t>DroneParent</a:t>
            </a:r>
            <a:r>
              <a:rPr lang="sl-SI" dirty="0"/>
              <a:t>«. Ta je vseboval telo in 4 propelerje. Nato smo zanj še ustvarili c# skripto </a:t>
            </a:r>
            <a:r>
              <a:rPr lang="sl-SI" dirty="0" smtClean="0"/>
              <a:t>»</a:t>
            </a:r>
            <a:r>
              <a:rPr lang="en-US" dirty="0">
                <a:solidFill>
                  <a:srgbClr val="2B91AF"/>
                </a:solidFill>
                <a:latin typeface="Calibri (Telo)"/>
                <a:ea typeface="MS Mincho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libri (Telo)"/>
                <a:ea typeface="MS Mincho"/>
                <a:cs typeface="Consolas" panose="020B0609020204030204" pitchFamily="49" charset="0"/>
              </a:rPr>
              <a:t>DroneMovementScript</a:t>
            </a:r>
            <a:r>
              <a:rPr lang="sl-SI" dirty="0" smtClean="0"/>
              <a:t>«.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268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3. </a:t>
            </a:r>
            <a:r>
              <a:rPr lang="sl-SI" b="1" dirty="0" smtClean="0"/>
              <a:t>Korak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09837"/>
          </a:xfrm>
        </p:spPr>
        <p:txBody>
          <a:bodyPr/>
          <a:lstStyle/>
          <a:p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Nato smo se odločili, da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trajektorjev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nebomo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dodajali, kot objektov v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Unityu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, ampak kot »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position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«, ki je spremenljivka objekta za vodenje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drona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.</a:t>
            </a:r>
            <a:b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Dronu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smo telo odstranili in mu dodali visoko detajlno telo, ki smo ga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najdli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na »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Asset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Store«</a:t>
            </a:r>
            <a:b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Dodali 4 objekte z teksturo, ki predstavljajo oddajnike.</a:t>
            </a:r>
            <a:b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</a:br>
            <a:endParaRPr lang="en-US" dirty="0">
              <a:latin typeface="Calibri (Telo)"/>
            </a:endParaRPr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1097280" y="256171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/>
              <a:t>4</a:t>
            </a:r>
            <a:r>
              <a:rPr lang="sl-SI" b="1" dirty="0" smtClean="0"/>
              <a:t>. Korak</a:t>
            </a:r>
            <a:endParaRPr lang="en-US" dirty="0"/>
          </a:p>
        </p:txBody>
      </p:sp>
      <p:sp>
        <p:nvSpPr>
          <p:cNvPr id="5" name="Označba mesta vsebine 2"/>
          <p:cNvSpPr txBox="1">
            <a:spLocks/>
          </p:cNvSpPr>
          <p:nvPr/>
        </p:nvSpPr>
        <p:spPr>
          <a:xfrm>
            <a:off x="1097280" y="4022877"/>
            <a:ext cx="10058400" cy="1909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Izdelali smo »</a:t>
            </a:r>
            <a:r>
              <a:rPr lang="en-US" dirty="0" err="1" smtClean="0">
                <a:solidFill>
                  <a:srgbClr val="2B91AF"/>
                </a:solidFill>
                <a:latin typeface="Calibri (Telo)"/>
                <a:ea typeface="MS Mincho"/>
                <a:cs typeface="Consolas" panose="020B0609020204030204" pitchFamily="49" charset="0"/>
              </a:rPr>
              <a:t>GameController</a:t>
            </a: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«, ki je namenjen za branje iz datoteke in osnovno povezovanje.</a:t>
            </a:r>
            <a:b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Tukaj smo izdelali funkcijo »</a:t>
            </a:r>
            <a:r>
              <a:rPr lang="en-US" dirty="0" err="1" smtClean="0">
                <a:solidFill>
                  <a:srgbClr val="0000FF"/>
                </a:solidFill>
                <a:latin typeface="Calibri (Telo)"/>
                <a:ea typeface="MS Mincho"/>
                <a:cs typeface="Consolas" panose="020B0609020204030204" pitchFamily="49" charset="0"/>
              </a:rPr>
              <a:t>DodajDrona</a:t>
            </a: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«, ki dinamično dodaja </a:t>
            </a:r>
            <a:r>
              <a:rPr lang="sl-SI" dirty="0" err="1" smtClean="0">
                <a:latin typeface="Calibri (Telo)"/>
                <a:ea typeface="MS Mincho"/>
                <a:cs typeface="Times New Roman" panose="02020603050405020304" pitchFamily="18" charset="0"/>
              </a:rPr>
              <a:t>drone</a:t>
            </a: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.</a:t>
            </a:r>
            <a:b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V funkciji »</a:t>
            </a:r>
            <a:r>
              <a:rPr lang="en-US" dirty="0" err="1" smtClean="0">
                <a:solidFill>
                  <a:srgbClr val="0000FF"/>
                </a:solidFill>
                <a:latin typeface="Calibri (Telo)"/>
                <a:ea typeface="MS Mincho"/>
                <a:cs typeface="Consolas" panose="020B0609020204030204" pitchFamily="49" charset="0"/>
              </a:rPr>
              <a:t>ReadString</a:t>
            </a:r>
            <a:r>
              <a:rPr lang="sl-SI" dirty="0" smtClean="0">
                <a:latin typeface="Calibri (Telo)"/>
                <a:ea typeface="MS Mincho"/>
                <a:cs typeface="Times New Roman" panose="02020603050405020304" pitchFamily="18" charset="0"/>
              </a:rPr>
              <a:t>« smo dodali funkcionalnost, da beremo z datotek, ki nam povedo položaj, rotacijo, hitrost, in pot elementov.</a:t>
            </a:r>
            <a:endParaRPr lang="en-US" dirty="0">
              <a:latin typeface="Calibri (Telo)"/>
            </a:endParaRPr>
          </a:p>
        </p:txBody>
      </p:sp>
    </p:spTree>
    <p:extLst>
      <p:ext uri="{BB962C8B-B14F-4D97-AF65-F5344CB8AC3E}">
        <p14:creationId xmlns:p14="http://schemas.microsoft.com/office/powerpoint/2010/main" val="15475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5. </a:t>
            </a:r>
            <a:r>
              <a:rPr lang="sl-SI" b="1" dirty="0" smtClean="0"/>
              <a:t>Korak (</a:t>
            </a:r>
            <a:r>
              <a:rPr lang="sl-SI" b="1" dirty="0"/>
              <a:t>zadnji)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0609"/>
          </a:xfrm>
        </p:spPr>
        <p:txBody>
          <a:bodyPr>
            <a:normAutofit/>
          </a:bodyPr>
          <a:lstStyle/>
          <a:p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Sceni smo dodali še gumb, ki dinamično dodaja </a:t>
            </a:r>
            <a:r>
              <a:rPr lang="sl-SI" dirty="0" err="1">
                <a:latin typeface="Calibri (Telo)"/>
                <a:ea typeface="MS Mincho"/>
                <a:cs typeface="Times New Roman" panose="02020603050405020304" pitchFamily="18" charset="0"/>
              </a:rPr>
              <a:t>drone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 po želji.</a:t>
            </a:r>
            <a:b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Dodali smo še funkcionalnost »</a:t>
            </a:r>
            <a:r>
              <a:rPr lang="en-US" dirty="0">
                <a:solidFill>
                  <a:srgbClr val="0000FF"/>
                </a:solidFill>
                <a:latin typeface="Calibri (Telo)"/>
                <a:ea typeface="MS Mincho"/>
                <a:cs typeface="Consolas" panose="020B0609020204030204" pitchFamily="49" charset="0"/>
              </a:rPr>
              <a:t>Instance</a:t>
            </a: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«, ki je primeren za prihoden razvoj.</a:t>
            </a:r>
            <a:b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</a:br>
            <a:r>
              <a:rPr lang="sl-SI" dirty="0">
                <a:latin typeface="Calibri (Telo)"/>
                <a:ea typeface="MS Mincho"/>
                <a:cs typeface="Times New Roman" panose="02020603050405020304" pitchFamily="18" charset="0"/>
              </a:rPr>
              <a:t>Za zaključek smo še kameri dodali ozadje.</a:t>
            </a:r>
            <a:endParaRPr lang="en-US" dirty="0">
              <a:latin typeface="Calibri (Telo)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2870427"/>
            <a:ext cx="7391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24F4F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Končni 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40366"/>
          </a:xfrm>
        </p:spPr>
        <p:txBody>
          <a:bodyPr/>
          <a:lstStyle/>
          <a:p>
            <a:r>
              <a:rPr lang="sl-SI" b="1" dirty="0" err="1"/>
              <a:t>Drone</a:t>
            </a:r>
            <a:r>
              <a:rPr lang="sl-SI" b="1" dirty="0"/>
              <a:t> ki kroži med lokalnimi cilji.</a:t>
            </a:r>
            <a:br>
              <a:rPr lang="sl-SI" b="1" dirty="0"/>
            </a:br>
            <a:r>
              <a:rPr lang="sl-SI" dirty="0"/>
              <a:t>Opomba: cilji niso vidni in oddajniki so pobarvani rumeno.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Slik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655433"/>
            <a:ext cx="6638925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247</Words>
  <Application>Microsoft Office PowerPoint</Application>
  <PresentationFormat>Širokozaslonsko</PresentationFormat>
  <Paragraphs>25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9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6" baseType="lpstr">
      <vt:lpstr>MS Gothic</vt:lpstr>
      <vt:lpstr>Arial</vt:lpstr>
      <vt:lpstr>Calibri</vt:lpstr>
      <vt:lpstr>Calibri (Telo)</vt:lpstr>
      <vt:lpstr>Calibri Light</vt:lpstr>
      <vt:lpstr>Century Gothic</vt:lpstr>
      <vt:lpstr>Consolas</vt:lpstr>
      <vt:lpstr>MS Mincho</vt:lpstr>
      <vt:lpstr>Times New Roman</vt:lpstr>
      <vt:lpstr>Retrospektiva</vt:lpstr>
      <vt:lpstr>Predstavitev SIGMA</vt:lpstr>
      <vt:lpstr>Razmislek</vt:lpstr>
      <vt:lpstr>1. Korak</vt:lpstr>
      <vt:lpstr>3. Korak</vt:lpstr>
      <vt:lpstr>5. Korak (zadnji)</vt:lpstr>
      <vt:lpstr>Končni rezultat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SIGMA</dc:title>
  <dc:creator>Windows User</dc:creator>
  <cp:lastModifiedBy>Windows User</cp:lastModifiedBy>
  <cp:revision>5</cp:revision>
  <dcterms:created xsi:type="dcterms:W3CDTF">2018-06-03T21:24:49Z</dcterms:created>
  <dcterms:modified xsi:type="dcterms:W3CDTF">2018-06-03T21:41:58Z</dcterms:modified>
</cp:coreProperties>
</file>