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E581B-63EB-ECB1-8737-20954B9E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500AE6-A3A7-7C41-4EDB-14C11AC8D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D90A0-8211-D896-CEC7-AFC38C6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2DD61-79B9-5A0A-1959-051DBD38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E701D-35F4-FF5E-E476-358BCFD9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D7E7E-6EE4-9C84-FC01-F51EEE9B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97537-F79B-5F54-C18E-4675C87B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6DB83-6801-3211-6778-6F1173CE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CBB5B-DE1C-F0D5-8F17-016B8F40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5C41B-977A-D0FE-553D-A7C19096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4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5D7346-74F6-FF88-A9FE-F191539E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4CC43A-8E96-A2FF-9377-0058C288D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68EBE-31F1-037B-22A6-C42E103D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79581-82F3-A953-3E5F-5807D22B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63B7D-964D-20FB-2875-B8FC162A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77361-392B-AC48-1DA9-3B745349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75A21-E463-D774-98BF-56D273C8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59CAD-955F-44AA-565B-C32E1080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4DC8A-96F0-BCE7-781C-8E29800D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3E208-DB77-125C-2552-F1B0DAE3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9F77-7CEF-8B88-F11A-2860839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366C5-B57E-9336-6722-30679CD1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19E0D-B602-E092-1246-0DD4431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F480A-ADD2-FDD0-6C5A-B9511BF4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F5AB7-8010-4E3E-074D-002BDF79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4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10B8E-A65C-B563-8958-F67D4FD1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A63E-60E6-E188-BD6F-FD1C252E3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B4C4C-5061-BB3B-7E01-0E3A28AC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5DA389-65B8-07BB-0161-A3F9CF67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384F66-FF58-9557-4630-26A58F6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7C3041-4893-492F-BD81-02AD3844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0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999E2-15A3-65FB-4B10-24060442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C4B01-F3DE-71F5-8952-EC264B4B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FB29F-BE6E-C2C8-BE95-DE0940BE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F470AD-D6AB-DB5F-9036-10A1480CA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85D5FE-E7F9-7917-B019-CEEA7632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867194-A4C0-5D0C-4B46-C64E272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C1D13A-40B3-7C50-A5DB-F2A3737E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BF4DD1-1EDA-CA7F-407D-B645E2F3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8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C8A69-272F-C9EE-E0F6-4B220DEF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0BA03-B3A6-064D-F9D4-1B9499E1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C1B76-FD66-847F-449A-39E4F423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42421-C503-E5FC-E555-99CC9DCA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2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C96494-05B9-B1F9-FFFD-97ACFD83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FDCEF8-4EB5-5887-3A2B-AD20D1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BD690B-2496-C4A9-C20A-3C534F7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5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A68AD-E972-29E5-EABB-8596B7E4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F5FA4-FE71-0176-9933-72AC6250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182C9C-7054-5C55-95BF-E9BD6CCB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EBB41-BDB8-0A51-1092-8D09522C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2AE897-7A33-5E79-EDBB-1F3049FD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F4DB5-157D-A01F-6BE7-688772E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53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FCACC-B132-35C1-E505-0BA516FD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2D1267-F5A7-A752-742B-23FC489F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969CBB-D570-EF15-6AA5-4A908647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92960-A603-A80D-3D7B-7586B96F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CDF5D-A7C5-DD9F-9679-A543DA22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32C6F0-9B3C-5506-F31F-BBB71FD3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3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B84931-A8A9-101D-F0C8-50DCBE45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939040-D339-2F70-ED42-561E5635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32323-463B-EDB2-1B6C-7261136D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2FBE-5242-4796-8AC9-B61EF78429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1C40-D741-E0B0-D418-48F773FB4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F16AC-88E0-52F2-D251-837618D0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E098-7BDD-444B-8FFE-282907A9C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90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F3C197-BD48-F242-591F-EF86DA2D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899" y="-1363288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Klassen</dc:creator>
  <cp:lastModifiedBy>Michael Klassen</cp:lastModifiedBy>
  <cp:revision>1</cp:revision>
  <dcterms:created xsi:type="dcterms:W3CDTF">2023-12-16T18:00:16Z</dcterms:created>
  <dcterms:modified xsi:type="dcterms:W3CDTF">2023-12-16T19:03:11Z</dcterms:modified>
</cp:coreProperties>
</file>