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102" y="-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C6DB9B-F695-44C1-8341-4CF9A162C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85A760-013B-4921-8A6D-78CB81F5CD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D5E43A-DE7C-4F2F-B694-7E0A13128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EDD93-EDF8-4136-9166-851834E37260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541911-CD19-487A-A681-365469EA9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A2DB9B-EC64-4D0C-B18D-9BC59FBD3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0B7D-1564-41D3-AF69-04386F20F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728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0264F8-4D70-4D5A-B26C-8BCE88376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912DD3-8D98-4847-ACFB-0A17C2BC4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7D0448-F394-4351-9845-2A964674A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EDD93-EDF8-4136-9166-851834E37260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5FECDB-F6BD-44CB-80B3-F2401BA61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AB4567-FEB9-4846-A7A1-A99612445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0B7D-1564-41D3-AF69-04386F20F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576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9E98631-A873-4EEC-8678-06C4EB8BE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323020-4654-451B-9D08-9405617D2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E74A40-C5DD-4203-99EC-F8CBAD69A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EDD93-EDF8-4136-9166-851834E37260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CF4D0B-EE40-4FA3-99C6-2D86921BB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D4F5BD-9F55-4869-81C8-97C35F915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0B7D-1564-41D3-AF69-04386F20F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283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65BFF6-72CC-4C16-94E5-84583E676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58B6BF-C5C0-4065-B9E2-5A9A8BC6A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15F814-BAAF-4E21-8122-130665396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EDD93-EDF8-4136-9166-851834E37260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0646DB-442E-42D8-97E5-6A4988143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E8DF05-FD38-44F9-9F6A-41E255026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0B7D-1564-41D3-AF69-04386F20F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219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939CC5-4B90-420A-B62B-2CB34E7DB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918F94-6783-46F6-915F-3F16216E3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58AC50-8C12-4E57-9251-89B25C3A7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EDD93-EDF8-4136-9166-851834E37260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3F00B1-381E-4DBA-A7E2-F35439A3A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572879-C3E8-4C53-B45B-863B634CF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0B7D-1564-41D3-AF69-04386F20F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428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D03C62-D7ED-45DB-945A-76A8A6C32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3F6989-26F8-4987-9F94-E48EE1D6C7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E8C79C-BBA9-4CB6-A5FD-E8C911A6F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746B8D-297A-41A2-A466-1A96F0BF5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EDD93-EDF8-4136-9166-851834E37260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7EE178-FE85-46CB-9DC7-210A27186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F8DB1E-A13A-47CA-9650-FD7429684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0B7D-1564-41D3-AF69-04386F20F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576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79E690-0347-47FE-A6CB-B1F0B64BA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62BC6E-743D-4A71-B668-23D9B381A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D1C1F4-84CF-4A67-BC6D-7BDB624B1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E5E9AD-EA92-416C-BF4C-A47F516C6D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379BF7F-C7CB-4D87-A4B5-5244149B7F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2468176-BC15-494D-BB7A-5CF41612A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EDD93-EDF8-4136-9166-851834E37260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172B3D3-D0F5-4F79-85CE-333E5CC3C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47D9C63-ABAA-4559-BCE7-6F45496D5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0B7D-1564-41D3-AF69-04386F20F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10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C0325-9EA1-4AFB-B962-34E5B91DE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56F2A8F-28B4-4106-A0C1-E538A5E07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EDD93-EDF8-4136-9166-851834E37260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5627DF-4B74-40C6-9CDE-A917A1182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CFEAA9-50A5-46D9-85A0-16C87FEA1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0B7D-1564-41D3-AF69-04386F20F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209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9C2F71E-8045-4E2E-BF21-83C0F82D5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EDD93-EDF8-4136-9166-851834E37260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D4B046-CCC2-4147-B5CF-DF505F232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6C345F-2890-43B4-B09B-9A1CE479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0B7D-1564-41D3-AF69-04386F20F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453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BDF2BA-FEC2-4509-86F0-144C29317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3A165A-3D9B-438D-B2E1-866F931FD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F4661C-D5C2-462A-B97A-26051F1DE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51794B-2D0A-4115-9A68-1872E0F54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EDD93-EDF8-4136-9166-851834E37260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95CA9C-6CF1-412C-870C-B6D6263FE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29FD48-2310-44C0-9C29-0989EF4BE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0B7D-1564-41D3-AF69-04386F20F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827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27E63B-A7CC-4C25-B7C1-B2A5CDB1C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7DDF89E-584D-4714-B7C0-EE11F9CCC4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457B05-08C0-445E-8E1E-EB448DB41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5A9E41-718B-4C52-B3F1-C3A0383AC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EDD93-EDF8-4136-9166-851834E37260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D5C1AA-E7A1-4AC7-9281-523D5CED9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D3AE70-FA1C-4014-89E5-2CB70EBF9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10B7D-1564-41D3-AF69-04386F20F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419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ABD4187-BAC8-42B3-9089-8440CA7B9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22811A-3EE8-4281-B83B-BB48D6C68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351E98-A294-40A1-99E6-CEA5EE796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EDD93-EDF8-4136-9166-851834E37260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1DE723-D401-4303-8CE3-8D1C976828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922429-8032-4FF9-AF4C-B027AF704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10B7D-1564-41D3-AF69-04386F20F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571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A5ACFF3-A3AE-4DDD-98E5-FC6E8FC6CE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" t="432" r="43519" b="-432"/>
          <a:stretch/>
        </p:blipFill>
        <p:spPr>
          <a:xfrm>
            <a:off x="480824" y="4435061"/>
            <a:ext cx="1080000" cy="114942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816F3C5-5135-4898-B38D-C779F4487D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" t="2037" r="43042" b="-2037"/>
          <a:stretch/>
        </p:blipFill>
        <p:spPr>
          <a:xfrm>
            <a:off x="10385517" y="4343128"/>
            <a:ext cx="1080000" cy="114942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C3E02DA-53FE-401F-9591-85F2E1A83636}"/>
              </a:ext>
            </a:extLst>
          </p:cNvPr>
          <p:cNvSpPr/>
          <p:nvPr/>
        </p:nvSpPr>
        <p:spPr>
          <a:xfrm rot="10800000">
            <a:off x="2613605" y="4707491"/>
            <a:ext cx="203074" cy="6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</a:t>
            </a:r>
            <a:endParaRPr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755F9C7-B9FA-4A7D-869F-89DC9DFF1706}"/>
              </a:ext>
            </a:extLst>
          </p:cNvPr>
          <p:cNvSpPr/>
          <p:nvPr/>
        </p:nvSpPr>
        <p:spPr>
          <a:xfrm rot="10800000">
            <a:off x="1777223" y="4435061"/>
            <a:ext cx="399636" cy="11494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check_size</a:t>
            </a:r>
            <a:endParaRPr lang="zh-CN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1B0D44A4-AA3C-4F26-A7C3-E4B081EA6D16}"/>
                  </a:ext>
                </a:extLst>
              </p:cNvPr>
              <p:cNvSpPr/>
              <p:nvPr/>
            </p:nvSpPr>
            <p:spPr>
              <a:xfrm>
                <a:off x="3253423" y="4704786"/>
                <a:ext cx="1620000" cy="60456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𝑁𝐴𝐹</m:t>
                          </m:r>
                          <m:r>
                            <a:rPr lang="en-US" altLang="zh-CN" sz="140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sz="140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𝐵𝑙𝑜𝑐𝑘</m:t>
                          </m:r>
                          <m:r>
                            <m:rPr>
                              <m:nor/>
                            </m:rPr>
                            <a:rPr lang="en-US" altLang="zh-CN" sz="14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en-US" altLang="zh-CN" sz="14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</m:sub>
                      </m:sSub>
                      <m:sSub>
                        <m:sSubPr>
                          <m:ctrlPr>
                            <a:rPr lang="en-US" altLang="zh-CN" sz="1400" i="1" baseline="-2500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baseline="-2500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400" b="0" i="1" baseline="-2500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1400" baseline="-250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1B0D44A4-AA3C-4F26-A7C3-E4B081EA6D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3423" y="4704786"/>
                <a:ext cx="1620000" cy="6045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4FD885E-F323-4A7D-9245-2AF4AA299A50}"/>
                  </a:ext>
                </a:extLst>
              </p:cNvPr>
              <p:cNvSpPr/>
              <p:nvPr/>
            </p:nvSpPr>
            <p:spPr>
              <a:xfrm>
                <a:off x="3253423" y="3654813"/>
                <a:ext cx="1620000" cy="60456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𝑁𝐴𝐹</m:t>
                          </m:r>
                          <m:r>
                            <a:rPr lang="en-US" altLang="zh-CN" sz="140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sz="140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𝐵𝑙𝑜𝑐𝑘</m:t>
                          </m:r>
                          <m:r>
                            <m:rPr>
                              <m:nor/>
                            </m:rPr>
                            <a:rPr lang="en-US" altLang="zh-CN" sz="14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en-US" altLang="zh-CN" sz="14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</m:sub>
                      </m:sSub>
                      <m:sSub>
                        <m:sSubPr>
                          <m:ctrlPr>
                            <a:rPr lang="en-US" altLang="zh-CN" sz="1400" i="1" baseline="-2500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baseline="-2500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400" b="0" i="1" baseline="-2500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1400" baseline="-250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4FD885E-F323-4A7D-9245-2AF4AA299A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3423" y="3654813"/>
                <a:ext cx="1620000" cy="6045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AF791F35-5711-467E-913F-92475EF69F12}"/>
              </a:ext>
            </a:extLst>
          </p:cNvPr>
          <p:cNvSpPr/>
          <p:nvPr/>
        </p:nvSpPr>
        <p:spPr>
          <a:xfrm>
            <a:off x="3253423" y="1566494"/>
            <a:ext cx="1620000" cy="6045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aseline="-25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Transformer</a:t>
            </a:r>
          </a:p>
          <a:p>
            <a:pPr algn="ctr"/>
            <a:r>
              <a:rPr lang="en-US" altLang="zh-CN" sz="1400" baseline="-25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0140F190-5015-4B17-98B5-D7510B63B373}"/>
                  </a:ext>
                </a:extLst>
              </p:cNvPr>
              <p:cNvSpPr/>
              <p:nvPr/>
            </p:nvSpPr>
            <p:spPr>
              <a:xfrm>
                <a:off x="3253423" y="2610653"/>
                <a:ext cx="1620000" cy="60456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eqArr>
                            <m:eqArrPr>
                              <m:ctrlPr>
                                <a:rPr lang="en-US" altLang="zh-CN" sz="14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14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𝑇𝑟𝑎𝑛𝑠𝑓𝑜𝑟𝑚𝑒𝑟</m:t>
                              </m:r>
                              <m:r>
                                <a:rPr lang="en-US" altLang="zh-CN" sz="1400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altLang="zh-CN" sz="1400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𝐵𝑙𝑜𝑐𝑘</m:t>
                              </m:r>
                              <m:r>
                                <m:rPr>
                                  <m:nor/>
                                </m:rPr>
                                <a:rPr lang="en-US" altLang="zh-CN" sz="1400" dirty="0">
                                  <a:solidFill>
                                    <a:sysClr val="windowText" lastClr="000000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  <m:sub>
                          <m:r>
                            <a:rPr lang="en-US" altLang="zh-CN" sz="14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</m:sub>
                      </m:sSub>
                      <m:sSub>
                        <m:sSubPr>
                          <m:ctrlPr>
                            <a:rPr lang="en-US" altLang="zh-CN" sz="1400" i="1" baseline="-2500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baseline="-2500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400" b="0" i="1" baseline="-2500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sz="1400" baseline="-250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0140F190-5015-4B17-98B5-D7510B63B3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3423" y="2610653"/>
                <a:ext cx="1620000" cy="6045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824E9AB-8730-4769-B4F5-E5814D45586D}"/>
                  </a:ext>
                </a:extLst>
              </p:cNvPr>
              <p:cNvSpPr/>
              <p:nvPr/>
            </p:nvSpPr>
            <p:spPr>
              <a:xfrm>
                <a:off x="6659563" y="1566494"/>
                <a:ext cx="1980000" cy="60456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𝑇𝑟𝑎𝑛𝑠𝑓𝑜𝑟𝑚𝑒𝑟</m:t>
                          </m:r>
                          <m:r>
                            <a:rPr lang="en-US" altLang="zh-CN" sz="140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sz="140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𝐵𝑙𝑜𝑐𝑘</m:t>
                          </m:r>
                          <m:r>
                            <m:rPr>
                              <m:nor/>
                            </m:rPr>
                            <a:rPr lang="en-US" altLang="zh-CN" sz="14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en-US" altLang="zh-CN" sz="14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</m:sub>
                      </m:sSub>
                      <m:sSub>
                        <m:sSubPr>
                          <m:ctrlPr>
                            <a:rPr lang="en-US" altLang="zh-CN" sz="1400" i="1" baseline="-2500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baseline="-2500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1400" b="0" i="1" baseline="-2500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sz="1400" baseline="-250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824E9AB-8730-4769-B4F5-E5814D4558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9563" y="1566494"/>
                <a:ext cx="1980000" cy="604564"/>
              </a:xfrm>
              <a:prstGeom prst="rect">
                <a:avLst/>
              </a:prstGeom>
              <a:blipFill>
                <a:blip r:embed="rId7"/>
                <a:stretch>
                  <a:fillRect l="-9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175FB22C-5D98-411D-86A0-8B8393FFC24B}"/>
                  </a:ext>
                </a:extLst>
              </p:cNvPr>
              <p:cNvSpPr/>
              <p:nvPr/>
            </p:nvSpPr>
            <p:spPr>
              <a:xfrm>
                <a:off x="6659563" y="2610653"/>
                <a:ext cx="1980000" cy="60456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𝑇𝑟𝑎𝑛𝑠𝑓𝑜𝑟𝑚𝑒𝑟</m:t>
                          </m:r>
                          <m:r>
                            <a:rPr lang="en-US" altLang="zh-CN" sz="140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sz="140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𝐵𝑙𝑜𝑐𝑘</m:t>
                          </m:r>
                          <m:r>
                            <m:rPr>
                              <m:nor/>
                            </m:rPr>
                            <a:rPr lang="en-US" altLang="zh-CN" sz="14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en-US" altLang="zh-CN" sz="14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</m:sub>
                      </m:sSub>
                      <m:sSub>
                        <m:sSubPr>
                          <m:ctrlPr>
                            <a:rPr lang="en-US" altLang="zh-CN" sz="1400" i="1" baseline="-2500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baseline="-2500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1400" b="0" i="1" baseline="-2500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sz="1400" baseline="-250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175FB22C-5D98-411D-86A0-8B8393FFC2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9563" y="2610653"/>
                <a:ext cx="1980000" cy="604564"/>
              </a:xfrm>
              <a:prstGeom prst="rect">
                <a:avLst/>
              </a:prstGeom>
              <a:blipFill>
                <a:blip r:embed="rId8"/>
                <a:stretch>
                  <a:fillRect l="-9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F89DA987-BB00-4A67-880A-333ABE4B0574}"/>
                  </a:ext>
                </a:extLst>
              </p:cNvPr>
              <p:cNvSpPr/>
              <p:nvPr/>
            </p:nvSpPr>
            <p:spPr>
              <a:xfrm>
                <a:off x="6659563" y="3654813"/>
                <a:ext cx="1980000" cy="60456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𝑁𝐴𝐹</m:t>
                          </m:r>
                          <m:r>
                            <a:rPr lang="en-US" altLang="zh-CN" sz="140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sz="140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𝐵𝑙𝑜𝑐𝑘</m:t>
                          </m:r>
                          <m:r>
                            <m:rPr>
                              <m:nor/>
                            </m:rPr>
                            <a:rPr lang="en-US" altLang="zh-CN" sz="14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en-US" altLang="zh-CN" sz="14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</m:sub>
                      </m:sSub>
                      <m:sSub>
                        <m:sSubPr>
                          <m:ctrlPr>
                            <a:rPr lang="en-US" altLang="zh-CN" sz="1400" i="1" baseline="-2500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baseline="-2500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1400" b="0" i="1" baseline="-2500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1400" baseline="-250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F89DA987-BB00-4A67-880A-333ABE4B05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9563" y="3654813"/>
                <a:ext cx="1980000" cy="6045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19EA87A3-E0FC-4F76-AB07-AC83333AAC65}"/>
                  </a:ext>
                </a:extLst>
              </p:cNvPr>
              <p:cNvSpPr/>
              <p:nvPr/>
            </p:nvSpPr>
            <p:spPr>
              <a:xfrm>
                <a:off x="6659563" y="4707727"/>
                <a:ext cx="1980000" cy="60456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𝑁𝐴𝐹</m:t>
                          </m:r>
                          <m:r>
                            <a:rPr lang="en-US" altLang="zh-CN" sz="140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sz="140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𝐵𝑙𝑜𝑐𝑘</m:t>
                          </m:r>
                          <m:r>
                            <m:rPr>
                              <m:nor/>
                            </m:rPr>
                            <a:rPr lang="en-US" altLang="zh-CN" sz="1400" dirty="0">
                              <a:solidFill>
                                <a:sysClr val="windowText" lastClr="00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en-US" altLang="zh-CN" sz="14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</m:sub>
                      </m:sSub>
                      <m:sSub>
                        <m:sSubPr>
                          <m:ctrlPr>
                            <a:rPr lang="en-US" altLang="zh-CN" sz="1400" i="1" baseline="-2500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baseline="-2500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1400" b="0" i="1" baseline="-2500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1400" baseline="-250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19EA87A3-E0FC-4F76-AB07-AC83333AAC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9563" y="4707727"/>
                <a:ext cx="1980000" cy="60456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4671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20</Words>
  <Application>Microsoft Office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高 虎</dc:creator>
  <cp:lastModifiedBy>高 虎</cp:lastModifiedBy>
  <cp:revision>7</cp:revision>
  <dcterms:created xsi:type="dcterms:W3CDTF">2023-06-13T04:07:13Z</dcterms:created>
  <dcterms:modified xsi:type="dcterms:W3CDTF">2023-06-13T06:38:50Z</dcterms:modified>
</cp:coreProperties>
</file>