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69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7744" autoAdjust="0"/>
  </p:normalViewPr>
  <p:slideViewPr>
    <p:cSldViewPr snapToGrid="0">
      <p:cViewPr varScale="1">
        <p:scale>
          <a:sx n="90" d="100"/>
          <a:sy n="90" d="100"/>
        </p:scale>
        <p:origin x="23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8/23/19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09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2200620"/>
            <a:ext cx="1802485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177" y="2294358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379733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058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529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13" y="1718513"/>
            <a:ext cx="400307" cy="36599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/>
              <a:t>mqtt</a:t>
            </a:r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383303" cy="135985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6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E2538D4-234B-3345-A51E-D3398ED6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3" y="4739623"/>
            <a:ext cx="959343" cy="50427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0176" y="5695221"/>
            <a:ext cx="731649" cy="876903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499" y="6180117"/>
            <a:ext cx="400307" cy="3659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16200000" flipH="1">
            <a:off x="1330181" y="2324305"/>
            <a:ext cx="130081" cy="115062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 flipV="1">
            <a:off x="3773019" y="2852153"/>
            <a:ext cx="837687" cy="1125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78876" y="2605756"/>
            <a:ext cx="904261" cy="21285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5724808" y="2019026"/>
            <a:ext cx="454848" cy="4798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4372" y="4732223"/>
            <a:ext cx="747725" cy="3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voyageEvt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DB838F-03AA-0041-B23E-D4E797C3F296}"/>
              </a:ext>
            </a:extLst>
          </p:cNvPr>
          <p:cNvSpPr/>
          <p:nvPr/>
        </p:nvSpPr>
        <p:spPr>
          <a:xfrm>
            <a:off x="6631706" y="1596898"/>
            <a:ext cx="2478145" cy="2045537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1A8EFC-A075-DB4B-B16F-8A277092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16" y="2940407"/>
            <a:ext cx="1302236" cy="54457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8"/>
            <a:ext cx="2889651" cy="3360513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03" y="4910005"/>
            <a:ext cx="959343" cy="504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 err="1">
                <a:solidFill>
                  <a:srgbClr val="C8D2D2">
                    <a:lumMod val="25000"/>
                  </a:srgbClr>
                </a:solidFill>
              </a:rPr>
              <a:t>containerMetrics</a:t>
            </a:r>
            <a:endParaRPr lang="en-US" sz="1351" kern="0" dirty="0">
              <a:solidFill>
                <a:srgbClr val="C8D2D2">
                  <a:lumMod val="25000"/>
                </a:srgb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 err="1">
                <a:solidFill>
                  <a:prstClr val="white"/>
                </a:solidFill>
                <a:latin typeface="Arial"/>
              </a:rPr>
              <a:t>Reefeer</a:t>
            </a:r>
            <a:r>
              <a:rPr lang="en-US" sz="1333" dirty="0">
                <a:solidFill>
                  <a:prstClr val="white"/>
                </a:solidFill>
                <a:latin typeface="Arial"/>
              </a:rPr>
              <a:t>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609600" y="3688831"/>
            <a:ext cx="2338282" cy="6156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39" y="4067225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80" y="3749132"/>
            <a:ext cx="1162902" cy="46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457620"/>
            <a:ext cx="251972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563419" y="3054740"/>
            <a:ext cx="305389" cy="450037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C29AEF-3CB4-4343-8D50-C59B663B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1" y="4715074"/>
            <a:ext cx="1302236" cy="54457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772888"/>
            <a:ext cx="2037645" cy="877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232964" y="1944672"/>
            <a:ext cx="136414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91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9248572" y="4905498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7" y="2436123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19087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1645256" cy="19831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662932" y="4056839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metrics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4558807" y="2100403"/>
            <a:ext cx="1919392" cy="23042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4172556" cy="27571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containerMetrics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9228164" y="4329784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197607</TotalTime>
  <Words>181</Words>
  <Application>Microsoft Macintosh PowerPoint</Application>
  <PresentationFormat>Widescreen</PresentationFormat>
  <Paragraphs>109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2667</cp:revision>
  <cp:lastPrinted>2016-03-10T02:30:19Z</cp:lastPrinted>
  <dcterms:created xsi:type="dcterms:W3CDTF">2015-06-25T15:18:43Z</dcterms:created>
  <dcterms:modified xsi:type="dcterms:W3CDTF">2019-08-23T22:24:14Z</dcterms:modified>
</cp:coreProperties>
</file>