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  <p:sldMasterId id="2147484308" r:id="rId2"/>
  </p:sldMasterIdLst>
  <p:notesMasterIdLst>
    <p:notesMasterId r:id="rId8"/>
  </p:notesMasterIdLst>
  <p:sldIdLst>
    <p:sldId id="141168469" r:id="rId3"/>
    <p:sldId id="2783" r:id="rId4"/>
    <p:sldId id="2801" r:id="rId5"/>
    <p:sldId id="2799" r:id="rId6"/>
    <p:sldId id="2800" r:id="rId7"/>
  </p:sldIdLst>
  <p:sldSz cx="12192000" cy="6858000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07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1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22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30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382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245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19952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6591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B44A7"/>
    <a:srgbClr val="FF5BD0"/>
    <a:srgbClr val="9D381C"/>
    <a:srgbClr val="B4FFB2"/>
    <a:srgbClr val="00813C"/>
    <a:srgbClr val="EC5798"/>
    <a:srgbClr val="D7FBC8"/>
    <a:srgbClr val="D76F59"/>
    <a:srgbClr val="1DFFBE"/>
    <a:srgbClr val="99F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781" autoAdjust="0"/>
    <p:restoredTop sz="87755" autoAdjust="0"/>
  </p:normalViewPr>
  <p:slideViewPr>
    <p:cSldViewPr snapToGrid="0">
      <p:cViewPr varScale="1">
        <p:scale>
          <a:sx n="93" d="100"/>
          <a:sy n="93" d="100"/>
        </p:scale>
        <p:origin x="224" y="2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0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2C787D-442B-43D8-AD70-00AE06982550}" type="datetimeFigureOut">
              <a:rPr lang="en-US"/>
              <a:pPr>
                <a:defRPr/>
              </a:pPr>
              <a:t>8/26/19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32" tIns="47016" rIns="94032" bIns="4701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32" tIns="47016" rIns="94032" bIns="4701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02343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902343"/>
            <a:ext cx="3070860" cy="468630"/>
          </a:xfrm>
          <a:prstGeom prst="rect">
            <a:avLst/>
          </a:prstGeom>
        </p:spPr>
        <p:txBody>
          <a:bodyPr vert="horz" wrap="square" lIns="94032" tIns="47016" rIns="94032" bIns="470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AAAE1B-F6B9-4FCD-B9AB-4A0AD0AFAC9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4064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82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5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2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91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 geographic</a:t>
            </a:r>
          </a:p>
          <a:p>
            <a:r>
              <a:rPr lang="en-US" dirty="0"/>
              <a:t>Multiple ships </a:t>
            </a:r>
          </a:p>
          <a:p>
            <a:r>
              <a:rPr lang="en-US" dirty="0"/>
              <a:t>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588AFF-6FEE-DA49-9FEF-8507A408CA7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668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to consider:</a:t>
            </a:r>
          </a:p>
          <a:p>
            <a:r>
              <a:rPr lang="en-US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7545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3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51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23" indent="0">
              <a:buNone/>
              <a:defRPr sz="1900"/>
            </a:lvl2pPr>
            <a:lvl3pPr marL="911463" indent="0">
              <a:buNone/>
              <a:defRPr sz="1600"/>
            </a:lvl3pPr>
            <a:lvl4pPr marL="1367200" indent="0">
              <a:buNone/>
              <a:defRPr sz="1500"/>
            </a:lvl4pPr>
            <a:lvl5pPr marL="1822930" indent="0">
              <a:buNone/>
              <a:defRPr sz="1500"/>
            </a:lvl5pPr>
            <a:lvl6pPr marL="2278666" indent="0">
              <a:buNone/>
              <a:defRPr sz="1500"/>
            </a:lvl6pPr>
            <a:lvl7pPr marL="2734397" indent="0">
              <a:buNone/>
              <a:defRPr sz="1500"/>
            </a:lvl7pPr>
            <a:lvl8pPr marL="3190119" indent="0">
              <a:buNone/>
              <a:defRPr sz="1500"/>
            </a:lvl8pPr>
            <a:lvl9pPr marL="364585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90C1F791-ECB3-43BA-A459-16BED91E0200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02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70" y="2868320"/>
            <a:ext cx="7913511" cy="1235229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68" y="4126481"/>
            <a:ext cx="7924800" cy="864179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title slide-graphic ima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04" y="0"/>
            <a:ext cx="3997085" cy="68580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74" y="206902"/>
            <a:ext cx="327812" cy="8347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19" y="3870391"/>
            <a:ext cx="3074791" cy="7593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325C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18" y="1040290"/>
            <a:ext cx="11191615" cy="5142021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chemeClr val="accent5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rgbClr val="5596E6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599" y="1828802"/>
            <a:ext cx="11533632" cy="4499572"/>
          </a:xfrm>
        </p:spPr>
        <p:txBody>
          <a:bodyPr/>
          <a:lstStyle>
            <a:lvl1pPr>
              <a:spcBef>
                <a:spcPts val="1333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185737" y="1044575"/>
            <a:ext cx="11874501" cy="513238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074683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4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6E14E4F0-9C75-4532-A9E2-FC7534F7F593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8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56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5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1F4179A8-4D4E-49FB-B644-5CD4825AC22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6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27305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9" y="27310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FAA4C17-5FEF-496C-96A5-2C0E8947C3FF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85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723" indent="0">
              <a:buNone/>
              <a:defRPr sz="2800"/>
            </a:lvl2pPr>
            <a:lvl3pPr marL="911463" indent="0">
              <a:buNone/>
              <a:defRPr sz="2400"/>
            </a:lvl3pPr>
            <a:lvl4pPr marL="1367200" indent="0">
              <a:buNone/>
              <a:defRPr sz="2000"/>
            </a:lvl4pPr>
            <a:lvl5pPr marL="1822930" indent="0">
              <a:buNone/>
              <a:defRPr sz="2000"/>
            </a:lvl5pPr>
            <a:lvl6pPr marL="2278666" indent="0">
              <a:buNone/>
              <a:defRPr sz="2000"/>
            </a:lvl6pPr>
            <a:lvl7pPr marL="2734397" indent="0">
              <a:buNone/>
              <a:defRPr sz="2000"/>
            </a:lvl7pPr>
            <a:lvl8pPr marL="3190119" indent="0">
              <a:buNone/>
              <a:defRPr sz="2000"/>
            </a:lvl8pPr>
            <a:lvl9pPr marL="3645857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4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7ED0A513-BE44-4AAD-9DDD-EFDFFD03D7C9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0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F69"/>
              </a:buClr>
              <a:defRPr/>
            </a:lvl1pPr>
            <a:lvl2pPr>
              <a:buClr>
                <a:srgbClr val="993366"/>
              </a:buClr>
              <a:defRPr/>
            </a:lvl2pPr>
            <a:lvl3pPr>
              <a:buClr>
                <a:srgbClr val="003F69"/>
              </a:buClr>
              <a:defRPr/>
            </a:lvl3pPr>
            <a:lvl4pPr>
              <a:buClr>
                <a:srgbClr val="993366"/>
              </a:buClr>
              <a:defRPr/>
            </a:lvl4pPr>
            <a:lvl5pPr>
              <a:buClr>
                <a:srgbClr val="003F69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4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609644" y="381003"/>
            <a:ext cx="10993967" cy="342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1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447800"/>
            <a:ext cx="1158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529" tIns="60766" rIns="121529" bIns="60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Line 20"/>
          <p:cNvSpPr>
            <a:spLocks noChangeShapeType="1"/>
          </p:cNvSpPr>
          <p:nvPr/>
        </p:nvSpPr>
        <p:spPr bwMode="black">
          <a:xfrm>
            <a:off x="1320800" y="6470651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46" tIns="45586" rIns="91146" bIns="45586" anchor="ctr"/>
          <a:lstStyle/>
          <a:p>
            <a:pPr defTabSz="911463" eaLnBrk="1" hangingPunct="1"/>
            <a:endParaRPr lang="en-US" dirty="0">
              <a:solidFill>
                <a:srgbClr val="000000"/>
              </a:solidFill>
              <a:latin typeface="Calibri" pitchFamily="34" charset="0"/>
              <a:ea typeface="MS PGothic" pitchFamily="34" charset="-128"/>
              <a:cs typeface="Arial"/>
              <a:sym typeface="Helvetica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28936" y="6273479"/>
            <a:ext cx="469134" cy="455271"/>
            <a:chOff x="8131778" y="2255091"/>
            <a:chExt cx="938267" cy="764921"/>
          </a:xfrm>
        </p:grpSpPr>
        <p:sp>
          <p:nvSpPr>
            <p:cNvPr id="6" name="Oval 5"/>
            <p:cNvSpPr/>
            <p:nvPr/>
          </p:nvSpPr>
          <p:spPr>
            <a:xfrm rot="21106030">
              <a:off x="8155645" y="2742219"/>
              <a:ext cx="914400" cy="277793"/>
            </a:xfrm>
            <a:prstGeom prst="ellipse">
              <a:avLst/>
            </a:prstGeom>
            <a:gradFill>
              <a:gsLst>
                <a:gs pos="900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46000">
                  <a:srgbClr val="9D381C">
                    <a:alpha val="54118"/>
                  </a:srgbClr>
                </a:gs>
                <a:gs pos="100000">
                  <a:srgbClr val="C00000"/>
                </a:gs>
              </a:gsLst>
              <a:lin ang="5400000" scaled="1"/>
            </a:gradFill>
            <a:ln w="12700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 rot="21239091">
              <a:off x="8131778" y="2255091"/>
              <a:ext cx="892682" cy="543823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9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53975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86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5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7" r:id="rId9"/>
    <p:sldLayoutId id="2147484008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572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146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6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293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10" indent="-34181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0559" indent="-28484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39334" indent="-22786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95055" indent="-22786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0791" indent="-22786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06528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55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799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2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2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6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0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3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66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39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19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5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88" y="60119"/>
            <a:ext cx="10886813" cy="879207"/>
          </a:xfrm>
          <a:prstGeom prst="rect">
            <a:avLst/>
          </a:prstGeom>
        </p:spPr>
        <p:txBody>
          <a:bodyPr vert="horz" lIns="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790" y="1202336"/>
            <a:ext cx="11191615" cy="514202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211" y="6441552"/>
            <a:ext cx="533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fld id="{E9549862-13E2-C34D-815E-8545BD36FC59}" type="slidenum">
              <a:rPr lang="en-US" smtClean="0">
                <a:solidFill>
                  <a:srgbClr val="6D7777"/>
                </a:solidFill>
                <a:latin typeface="Arial"/>
                <a:cs typeface=""/>
              </a:rPr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6D7777"/>
              </a:solidFill>
              <a:latin typeface="Arial"/>
              <a:cs typeface=""/>
            </a:endParaRP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 userDrawn="1"/>
        </p:nvPicPr>
        <p:blipFill>
          <a:blip r:embed="rId10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084" y="3"/>
            <a:ext cx="473206" cy="9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1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8" r:id="rId7"/>
    <p:sldLayoutId id="2147484319" r:id="rId8"/>
  </p:sldLayoutIdLst>
  <p:hf hdr="0" ftr="0" dt="0"/>
  <p:txStyles>
    <p:titleStyle>
      <a:lvl1pPr algn="l" defTabSz="609585" rtl="0" eaLnBrk="1" latinLnBrk="0" hangingPunct="1">
        <a:lnSpc>
          <a:spcPct val="85000"/>
        </a:lnSpc>
        <a:spcBef>
          <a:spcPct val="0"/>
        </a:spcBef>
        <a:buNone/>
        <a:defRPr sz="3733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ts val="800"/>
        </a:spcBef>
        <a:buClr>
          <a:schemeClr val="tx1"/>
        </a:buClr>
        <a:buFontTx/>
        <a:buNone/>
        <a:defRPr sz="2667" kern="1200">
          <a:solidFill>
            <a:srgbClr val="595959"/>
          </a:solidFill>
          <a:latin typeface="+mn-lt"/>
          <a:ea typeface="+mn-ea"/>
          <a:cs typeface="+mn-cs"/>
        </a:defRPr>
      </a:lvl1pPr>
      <a:lvl2pPr marL="531271" indent="-211661" algn="l" defTabSz="609585" rtl="0" eaLnBrk="1" latinLnBrk="0" hangingPunct="1">
        <a:spcBef>
          <a:spcPts val="800"/>
        </a:spcBef>
        <a:buClr>
          <a:schemeClr val="accent5"/>
        </a:buClr>
        <a:buFont typeface="Arial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791614" indent="-230712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2133" kern="1200">
          <a:solidFill>
            <a:srgbClr val="595959"/>
          </a:solidFill>
          <a:latin typeface="+mn-lt"/>
          <a:ea typeface="+mn-ea"/>
          <a:cs typeface="+mn-cs"/>
        </a:defRPr>
      </a:lvl3pPr>
      <a:lvl4pPr marL="1191654" indent="-400041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4pPr>
      <a:lvl5pPr marL="1432948" indent="-241294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>
            <a:extLst>
              <a:ext uri="{FF2B5EF4-FFF2-40B4-BE49-F238E27FC236}">
                <a16:creationId xmlns:a16="http://schemas.microsoft.com/office/drawing/2014/main" id="{4171BD1A-6AB6-324D-B1FC-E53A70DEE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22535-E70B-8D48-8C0D-2F51DDAEF4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A158888-7CA9-084D-A641-EC66ACF9DB3C}" type="slidenum">
              <a:rPr lang="en-US" smtClean="0">
                <a:solidFill>
                  <a:srgbClr val="5AAAFA"/>
                </a:solidFill>
              </a:rPr>
              <a:pPr/>
              <a:t>1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A454C83-24A9-2C4B-92A5-7A25E6959B21}"/>
              </a:ext>
            </a:extLst>
          </p:cNvPr>
          <p:cNvSpPr/>
          <p:nvPr/>
        </p:nvSpPr>
        <p:spPr bwMode="auto">
          <a:xfrm>
            <a:off x="4610706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24D77671-ED56-8343-AF38-056A04B7E03C}"/>
              </a:ext>
            </a:extLst>
          </p:cNvPr>
          <p:cNvSpPr/>
          <p:nvPr/>
        </p:nvSpPr>
        <p:spPr bwMode="auto">
          <a:xfrm>
            <a:off x="4854544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2A3098E-C9D6-F841-BCE9-003FFDD268C5}"/>
              </a:ext>
            </a:extLst>
          </p:cNvPr>
          <p:cNvSpPr/>
          <p:nvPr/>
        </p:nvSpPr>
        <p:spPr bwMode="auto">
          <a:xfrm>
            <a:off x="5100105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F4DADE3-A431-4646-82AB-59EADE5ADAAA}"/>
              </a:ext>
            </a:extLst>
          </p:cNvPr>
          <p:cNvSpPr/>
          <p:nvPr/>
        </p:nvSpPr>
        <p:spPr bwMode="auto">
          <a:xfrm>
            <a:off x="5343942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C1D0B24-7F33-D74C-B554-A2AE503F1679}"/>
              </a:ext>
            </a:extLst>
          </p:cNvPr>
          <p:cNvSpPr/>
          <p:nvPr/>
        </p:nvSpPr>
        <p:spPr bwMode="auto">
          <a:xfrm>
            <a:off x="5589504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9" name="AutoShape 4">
            <a:extLst>
              <a:ext uri="{FF2B5EF4-FFF2-40B4-BE49-F238E27FC236}">
                <a16:creationId xmlns:a16="http://schemas.microsoft.com/office/drawing/2014/main" id="{4EA86A7E-E917-5D44-94A6-A46E07359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514" y="2194100"/>
            <a:ext cx="3797333" cy="1528080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t" anchorCtr="1"/>
          <a:lstStyle/>
          <a:p>
            <a:pPr defTabSz="1219170">
              <a:defRPr/>
            </a:pPr>
            <a:r>
              <a:rPr lang="en-US" sz="1333" kern="0" dirty="0">
                <a:solidFill>
                  <a:srgbClr val="C8D2D2">
                    <a:lumMod val="25000"/>
                  </a:srgbClr>
                </a:solidFill>
              </a:rPr>
              <a:t>Data in motion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6175990-CEAD-2846-9C27-E321BF096D4D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409" y="3217910"/>
            <a:ext cx="959343" cy="504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AC289A-50FD-A648-8460-432305732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147562" y="1954047"/>
            <a:ext cx="1344689" cy="880532"/>
          </a:xfrm>
          <a:prstGeom prst="rect">
            <a:avLst/>
          </a:prstGeom>
        </p:spPr>
      </p:pic>
      <p:sp>
        <p:nvSpPr>
          <p:cNvPr id="62" name="AutoShape 4">
            <a:extLst>
              <a:ext uri="{FF2B5EF4-FFF2-40B4-BE49-F238E27FC236}">
                <a16:creationId xmlns:a16="http://schemas.microsoft.com/office/drawing/2014/main" id="{196F33E4-D05E-7242-BE40-8E0BBCCB8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534" y="2200620"/>
            <a:ext cx="1802485" cy="1528080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Ingestion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66036-FCD3-3942-85AB-F72CD4D9A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9177" y="2294358"/>
            <a:ext cx="972008" cy="414951"/>
          </a:xfrm>
          <a:prstGeom prst="rect">
            <a:avLst/>
          </a:prstGeom>
        </p:spPr>
      </p:pic>
      <p:sp>
        <p:nvSpPr>
          <p:cNvPr id="63" name="AutoShape 4">
            <a:extLst>
              <a:ext uri="{FF2B5EF4-FFF2-40B4-BE49-F238E27FC236}">
                <a16:creationId xmlns:a16="http://schemas.microsoft.com/office/drawing/2014/main" id="{1BF6D320-8D94-0743-8EAC-B55EE2646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515" y="1002437"/>
            <a:ext cx="3797333" cy="102911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t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Cloud native app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47505092-40FB-E644-A108-8B2B169883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5058" y="4525789"/>
            <a:ext cx="1010735" cy="680699"/>
          </a:xfrm>
          <a:prstGeom prst="rect">
            <a:avLst/>
          </a:prstGeom>
        </p:spPr>
      </p:pic>
      <p:sp>
        <p:nvSpPr>
          <p:cNvPr id="65" name="AutoShape 4">
            <a:extLst>
              <a:ext uri="{FF2B5EF4-FFF2-40B4-BE49-F238E27FC236}">
                <a16:creationId xmlns:a16="http://schemas.microsoft.com/office/drawing/2014/main" id="{8B9564C6-7591-194F-9D82-73D1CD4C8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2" y="4122171"/>
            <a:ext cx="3939064" cy="1528080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Storage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3CA07DBE-BDD3-C24A-A3F8-B1E3ABD1C5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0529" y="4525789"/>
            <a:ext cx="638156" cy="6807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E0BF93D0-8240-DB49-9F4D-D53FD2C176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7113" y="1718513"/>
            <a:ext cx="400307" cy="365995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6B3D9C8-1904-CE4A-AEFF-6AE8B052C963}"/>
              </a:ext>
            </a:extLst>
          </p:cNvPr>
          <p:cNvSpPr/>
          <p:nvPr/>
        </p:nvSpPr>
        <p:spPr>
          <a:xfrm>
            <a:off x="4535295" y="1316669"/>
            <a:ext cx="1176988" cy="49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Event driven microservice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A8279B6-9CF6-0645-90C0-C115C7C3FB24}"/>
              </a:ext>
            </a:extLst>
          </p:cNvPr>
          <p:cNvSpPr/>
          <p:nvPr/>
        </p:nvSpPr>
        <p:spPr>
          <a:xfrm>
            <a:off x="5841891" y="1315474"/>
            <a:ext cx="1176988" cy="49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Event driven microservice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39D90F7-7DDF-F24C-88BB-EFEF020DDDE5}"/>
              </a:ext>
            </a:extLst>
          </p:cNvPr>
          <p:cNvSpPr txBox="1"/>
          <p:nvPr/>
        </p:nvSpPr>
        <p:spPr>
          <a:xfrm>
            <a:off x="920954" y="2929836"/>
            <a:ext cx="668773" cy="7076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MQTT</a:t>
            </a:r>
          </a:p>
          <a:p>
            <a:endParaRPr lang="en-US" sz="1333" dirty="0"/>
          </a:p>
          <a:p>
            <a:r>
              <a:rPr lang="en-US" sz="1333" dirty="0"/>
              <a:t>HTTP</a:t>
            </a:r>
          </a:p>
        </p:txBody>
      </p:sp>
      <p:pic>
        <p:nvPicPr>
          <p:cNvPr id="114" name="Picture 2" descr="object Object]">
            <a:extLst>
              <a:ext uri="{FF2B5EF4-FFF2-40B4-BE49-F238E27FC236}">
                <a16:creationId xmlns:a16="http://schemas.microsoft.com/office/drawing/2014/main" id="{D854718E-B027-A54C-812F-F6BA85452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82702" y="4699961"/>
            <a:ext cx="400305" cy="42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AutoShape 4">
            <a:extLst>
              <a:ext uri="{FF2B5EF4-FFF2-40B4-BE49-F238E27FC236}">
                <a16:creationId xmlns:a16="http://schemas.microsoft.com/office/drawing/2014/main" id="{A2E1EFDC-AD13-2C4F-9804-AC120BA00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641" y="4122171"/>
            <a:ext cx="3383303" cy="1359856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Real Time Analytics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AA28AB6-4FB2-3342-8CF4-E5ECFD241CCB}"/>
              </a:ext>
            </a:extLst>
          </p:cNvPr>
          <p:cNvSpPr/>
          <p:nvPr/>
        </p:nvSpPr>
        <p:spPr>
          <a:xfrm>
            <a:off x="6017049" y="4206046"/>
            <a:ext cx="838284" cy="49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Streams Analytics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D342D164-F14E-4A43-AB48-F0C2C7C75D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5738" y="3267985"/>
            <a:ext cx="406593" cy="406593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2E2538D4-234B-3345-A51E-D3398ED6ED9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143" y="4739623"/>
            <a:ext cx="959343" cy="504271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73F0B82F-4DE6-CF46-A3FF-C33341CFD4E4}"/>
              </a:ext>
            </a:extLst>
          </p:cNvPr>
          <p:cNvSpPr/>
          <p:nvPr/>
        </p:nvSpPr>
        <p:spPr>
          <a:xfrm>
            <a:off x="7020727" y="4218047"/>
            <a:ext cx="838284" cy="49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Kafka Streams 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0560CD65-462B-9945-832B-18BD5B109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30176" y="5695221"/>
            <a:ext cx="731649" cy="876903"/>
          </a:xfrm>
          <a:prstGeom prst="rect">
            <a:avLst/>
          </a:prstGeom>
        </p:spPr>
      </p:pic>
      <p:sp>
        <p:nvSpPr>
          <p:cNvPr id="123" name="AutoShape 4">
            <a:extLst>
              <a:ext uri="{FF2B5EF4-FFF2-40B4-BE49-F238E27FC236}">
                <a16:creationId xmlns:a16="http://schemas.microsoft.com/office/drawing/2014/main" id="{EB781215-3016-E14A-938D-6F3EBE1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503" y="5604017"/>
            <a:ext cx="3383303" cy="102911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Science 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201A5859-5801-514B-AA6C-CF651B3B95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72499" y="6180117"/>
            <a:ext cx="400307" cy="365995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0199B284-11B9-1D4A-AAC6-BF2A9A41169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51255" y="4831243"/>
            <a:ext cx="1195616" cy="334367"/>
          </a:xfrm>
          <a:prstGeom prst="rect">
            <a:avLst/>
          </a:prstGeom>
        </p:spPr>
      </p:pic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E149525F-E3DD-474F-BD8E-AF581C16EEC8}"/>
              </a:ext>
            </a:extLst>
          </p:cNvPr>
          <p:cNvCxnSpPr>
            <a:cxnSpLocks/>
            <a:stCxn id="3" idx="0"/>
            <a:endCxn id="62" idx="1"/>
          </p:cNvCxnSpPr>
          <p:nvPr/>
        </p:nvCxnSpPr>
        <p:spPr>
          <a:xfrm rot="16200000" flipH="1">
            <a:off x="1330181" y="2324305"/>
            <a:ext cx="130081" cy="1150627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8E1E614F-9E78-BD47-8663-28C081F1F9BF}"/>
              </a:ext>
            </a:extLst>
          </p:cNvPr>
          <p:cNvCxnSpPr>
            <a:cxnSpLocks/>
            <a:stCxn id="62" idx="3"/>
            <a:endCxn id="51" idx="1"/>
          </p:cNvCxnSpPr>
          <p:nvPr/>
        </p:nvCxnSpPr>
        <p:spPr>
          <a:xfrm flipV="1">
            <a:off x="3773019" y="2852153"/>
            <a:ext cx="837687" cy="112507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3EB43BA6-94C8-A34E-85BD-0C7FC7A2CCC5}"/>
              </a:ext>
            </a:extLst>
          </p:cNvPr>
          <p:cNvCxnSpPr>
            <a:cxnSpLocks/>
            <a:stCxn id="62" idx="2"/>
            <a:endCxn id="65" idx="0"/>
          </p:cNvCxnSpPr>
          <p:nvPr/>
        </p:nvCxnSpPr>
        <p:spPr>
          <a:xfrm rot="16200000" flipH="1">
            <a:off x="2970046" y="3630431"/>
            <a:ext cx="393471" cy="590008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B5A95B80-FD67-2B46-8D80-483D21707B41}"/>
              </a:ext>
            </a:extLst>
          </p:cNvPr>
          <p:cNvCxnSpPr>
            <a:cxnSpLocks/>
            <a:stCxn id="54" idx="2"/>
            <a:endCxn id="115" idx="0"/>
          </p:cNvCxnSpPr>
          <p:nvPr/>
        </p:nvCxnSpPr>
        <p:spPr>
          <a:xfrm rot="16200000" flipH="1">
            <a:off x="6078876" y="2605756"/>
            <a:ext cx="904261" cy="2128569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9246E1C9-9A03-2E4A-ACC3-E6881D96158B}"/>
              </a:ext>
            </a:extLst>
          </p:cNvPr>
          <p:cNvCxnSpPr>
            <a:cxnSpLocks/>
            <a:stCxn id="55" idx="0"/>
            <a:endCxn id="63" idx="2"/>
          </p:cNvCxnSpPr>
          <p:nvPr/>
        </p:nvCxnSpPr>
        <p:spPr>
          <a:xfrm rot="5400000" flipH="1" flipV="1">
            <a:off x="5724808" y="2019026"/>
            <a:ext cx="454848" cy="479897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" name="Picture 138">
            <a:extLst>
              <a:ext uri="{FF2B5EF4-FFF2-40B4-BE49-F238E27FC236}">
                <a16:creationId xmlns:a16="http://schemas.microsoft.com/office/drawing/2014/main" id="{9E3A7EBA-F002-8C4C-B272-C6C0F1669A1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74372" y="4732223"/>
            <a:ext cx="747725" cy="39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737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C843-CBA3-204A-9087-239C7E4B5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055" y="122949"/>
            <a:ext cx="10515600" cy="530028"/>
          </a:xfrm>
        </p:spPr>
        <p:txBody>
          <a:bodyPr>
            <a:normAutofit/>
          </a:bodyPr>
          <a:lstStyle/>
          <a:p>
            <a:r>
              <a:rPr lang="en-US" dirty="0"/>
              <a:t>Reefer Container - HL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B66182A-6BE5-0D42-9375-B4BE313EF3C7}"/>
              </a:ext>
            </a:extLst>
          </p:cNvPr>
          <p:cNvSpPr/>
          <p:nvPr/>
        </p:nvSpPr>
        <p:spPr>
          <a:xfrm>
            <a:off x="2177458" y="3504467"/>
            <a:ext cx="9031043" cy="844973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>
            <a:solidFill>
              <a:sysClr val="windowText" lastClr="000000"/>
            </a:solidFill>
            <a:prstDash val="solid"/>
            <a:bevel/>
          </a:ln>
          <a:effectLst/>
          <a:sp3d/>
        </p:spPr>
        <p:txBody>
          <a:bodyPr rot="0" spcFirstLastPara="1" vertOverflow="overflow" horzOverflow="overflow" vert="horz" wrap="square" lIns="41147" tIns="41147" rIns="41147" bIns="41147" numCol="1" spcCol="38100" rtlCol="0" anchor="ctr">
            <a:noAutofit/>
          </a:bodyPr>
          <a:lstStyle/>
          <a:p>
            <a:pPr marL="0" marR="0" lvl="0" indent="0" algn="ctr" defTabSz="41146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Event Backbone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4C9D95C1-76AF-0445-A01A-DEA74B900DA5}"/>
              </a:ext>
            </a:extLst>
          </p:cNvPr>
          <p:cNvSpPr/>
          <p:nvPr/>
        </p:nvSpPr>
        <p:spPr>
          <a:xfrm rot="5400000">
            <a:off x="2602605" y="3505001"/>
            <a:ext cx="285536" cy="682148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4D1D7174-7149-FC4C-981F-3B7E91157F08}"/>
              </a:ext>
            </a:extLst>
          </p:cNvPr>
          <p:cNvSpPr/>
          <p:nvPr/>
        </p:nvSpPr>
        <p:spPr>
          <a:xfrm rot="5400000">
            <a:off x="4506419" y="3404605"/>
            <a:ext cx="310551" cy="857926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EA5DFDFF-BDF0-7A4C-B389-8DC8DADAE82F}"/>
              </a:ext>
            </a:extLst>
          </p:cNvPr>
          <p:cNvSpPr/>
          <p:nvPr/>
        </p:nvSpPr>
        <p:spPr>
          <a:xfrm>
            <a:off x="10513606" y="4064965"/>
            <a:ext cx="567545" cy="502992"/>
          </a:xfrm>
          <a:prstGeom prst="can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Store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CE82CF-6F46-6748-86B5-F117DC500DBB}"/>
              </a:ext>
            </a:extLst>
          </p:cNvPr>
          <p:cNvSpPr txBox="1"/>
          <p:nvPr/>
        </p:nvSpPr>
        <p:spPr>
          <a:xfrm>
            <a:off x="2468306" y="3709831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orders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DB9D8B-9CD0-B042-9B87-1A6294E48837}"/>
              </a:ext>
            </a:extLst>
          </p:cNvPr>
          <p:cNvSpPr txBox="1"/>
          <p:nvPr/>
        </p:nvSpPr>
        <p:spPr>
          <a:xfrm>
            <a:off x="4270482" y="3684526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voyages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F7243C91-2809-4245-BA12-9F7F828FDB65}"/>
              </a:ext>
            </a:extLst>
          </p:cNvPr>
          <p:cNvCxnSpPr>
            <a:cxnSpLocks/>
            <a:stCxn id="67" idx="2"/>
            <a:endCxn id="30" idx="0"/>
          </p:cNvCxnSpPr>
          <p:nvPr/>
        </p:nvCxnSpPr>
        <p:spPr>
          <a:xfrm rot="5400000">
            <a:off x="4880328" y="2785404"/>
            <a:ext cx="644503" cy="115374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81744E64-CF84-3241-B7BC-8DE75AD5C98B}"/>
              </a:ext>
            </a:extLst>
          </p:cNvPr>
          <p:cNvCxnSpPr>
            <a:cxnSpLocks/>
            <a:stCxn id="15" idx="1"/>
            <a:endCxn id="67" idx="1"/>
          </p:cNvCxnSpPr>
          <p:nvPr/>
        </p:nvCxnSpPr>
        <p:spPr>
          <a:xfrm flipV="1">
            <a:off x="3086447" y="2680742"/>
            <a:ext cx="1949583" cy="1165333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25317E5-6348-7344-B0D0-8A4923CA6AD4}"/>
              </a:ext>
            </a:extLst>
          </p:cNvPr>
          <p:cNvCxnSpPr>
            <a:cxnSpLocks/>
            <a:stCxn id="16" idx="0"/>
            <a:endCxn id="131" idx="1"/>
          </p:cNvCxnSpPr>
          <p:nvPr/>
        </p:nvCxnSpPr>
        <p:spPr>
          <a:xfrm>
            <a:off x="5013020" y="3833569"/>
            <a:ext cx="429327" cy="1388188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7634129-FFCA-6648-B1AF-434E76B9DB9B}"/>
              </a:ext>
            </a:extLst>
          </p:cNvPr>
          <p:cNvSpPr/>
          <p:nvPr/>
        </p:nvSpPr>
        <p:spPr>
          <a:xfrm>
            <a:off x="1896410" y="2286138"/>
            <a:ext cx="1486840" cy="6330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Order Mgt MS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39092F40-1721-7149-BC7B-DFE33AEC7E53}"/>
              </a:ext>
            </a:extLst>
          </p:cNvPr>
          <p:cNvSpPr/>
          <p:nvPr/>
        </p:nvSpPr>
        <p:spPr>
          <a:xfrm>
            <a:off x="5036030" y="2321460"/>
            <a:ext cx="1486837" cy="718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Voyages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Mgt MS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80F658-8253-9A42-BC7D-9E549C5A5A2F}"/>
              </a:ext>
            </a:extLst>
          </p:cNvPr>
          <p:cNvSpPr/>
          <p:nvPr/>
        </p:nvSpPr>
        <p:spPr>
          <a:xfrm>
            <a:off x="1331650" y="859180"/>
            <a:ext cx="1242987" cy="74720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UI Web SPA</a:t>
            </a:r>
          </a:p>
        </p:txBody>
      </p:sp>
      <p:grpSp>
        <p:nvGrpSpPr>
          <p:cNvPr id="62" name="Group 193">
            <a:extLst>
              <a:ext uri="{FF2B5EF4-FFF2-40B4-BE49-F238E27FC236}">
                <a16:creationId xmlns:a16="http://schemas.microsoft.com/office/drawing/2014/main" id="{C890C0C9-6E06-8343-A7F4-3B2E1A15F79F}"/>
              </a:ext>
            </a:extLst>
          </p:cNvPr>
          <p:cNvGrpSpPr/>
          <p:nvPr/>
        </p:nvGrpSpPr>
        <p:grpSpPr>
          <a:xfrm>
            <a:off x="604716" y="907362"/>
            <a:ext cx="639880" cy="863862"/>
            <a:chOff x="8826" y="-1"/>
            <a:chExt cx="707232" cy="899522"/>
          </a:xfrm>
        </p:grpSpPr>
        <p:grpSp>
          <p:nvGrpSpPr>
            <p:cNvPr id="63" name="Group 191">
              <a:extLst>
                <a:ext uri="{FF2B5EF4-FFF2-40B4-BE49-F238E27FC236}">
                  <a16:creationId xmlns:a16="http://schemas.microsoft.com/office/drawing/2014/main" id="{E2E8B827-0E8D-5D46-825E-0DFD74530D11}"/>
                </a:ext>
              </a:extLst>
            </p:cNvPr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71" name="Shape 189">
                <a:extLst>
                  <a:ext uri="{FF2B5EF4-FFF2-40B4-BE49-F238E27FC236}">
                    <a16:creationId xmlns:a16="http://schemas.microsoft.com/office/drawing/2014/main" id="{E6EFD34C-43E1-3740-B78A-57DC5095B994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800">
                    <a:solidFill>
                      <a:srgbClr val="FFFFFF"/>
                    </a:solidFill>
                  </a:defRPr>
                </a:pPr>
                <a:endParaRPr kumimoji="0" sz="1588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pic>
            <p:nvPicPr>
              <p:cNvPr id="72" name="_-02.png">
                <a:extLst>
                  <a:ext uri="{FF2B5EF4-FFF2-40B4-BE49-F238E27FC236}">
                    <a16:creationId xmlns:a16="http://schemas.microsoft.com/office/drawing/2014/main" id="{4736D9A6-853D-AD40-8970-0E4AD06306BA}"/>
                  </a:ext>
                </a:extLst>
              </p:cNvPr>
              <p:cNvPicPr/>
              <p:nvPr/>
            </p:nvPicPr>
            <p:blipFill>
              <a:blip r:embed="rId3"/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4" name="Shape 192">
              <a:extLst>
                <a:ext uri="{FF2B5EF4-FFF2-40B4-BE49-F238E27FC236}">
                  <a16:creationId xmlns:a16="http://schemas.microsoft.com/office/drawing/2014/main" id="{00913324-B2B2-7648-95ED-E54731140E4D}"/>
                </a:ext>
              </a:extLst>
            </p:cNvPr>
            <p:cNvSpPr/>
            <p:nvPr/>
          </p:nvSpPr>
          <p:spPr>
            <a:xfrm>
              <a:off x="171673" y="707232"/>
              <a:ext cx="471281" cy="19228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800" b="0">
                  <a:solidFill>
                    <a:srgbClr val="000000"/>
                  </a:solidFill>
                </a:defRPr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sym typeface="Helvetica"/>
                </a:rPr>
                <a:t>Manuf</a:t>
              </a:r>
              <a:endParaRPr kumimoji="0" sz="706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sym typeface="Helvetica"/>
              </a:endParaRPr>
            </a:p>
          </p:txBody>
        </p:sp>
      </p:grp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46E8A0B6-0C4A-4B4D-9770-7DF204ECD572}"/>
              </a:ext>
            </a:extLst>
          </p:cNvPr>
          <p:cNvCxnSpPr>
            <a:cxnSpLocks/>
            <a:stCxn id="65" idx="2"/>
            <a:endCxn id="15" idx="3"/>
          </p:cNvCxnSpPr>
          <p:nvPr/>
        </p:nvCxnSpPr>
        <p:spPr>
          <a:xfrm rot="5400000">
            <a:off x="2058604" y="3264848"/>
            <a:ext cx="926923" cy="235531"/>
          </a:xfrm>
          <a:prstGeom prst="bentConnector4">
            <a:avLst>
              <a:gd name="adj1" fmla="val 31602"/>
              <a:gd name="adj2" fmla="val 283899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3E3FD48-EFD7-6548-8CF4-5147F3FBF851}"/>
              </a:ext>
            </a:extLst>
          </p:cNvPr>
          <p:cNvGrpSpPr/>
          <p:nvPr/>
        </p:nvGrpSpPr>
        <p:grpSpPr>
          <a:xfrm>
            <a:off x="2314535" y="1926526"/>
            <a:ext cx="835775" cy="355209"/>
            <a:chOff x="2605549" y="2273123"/>
            <a:chExt cx="835775" cy="355209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B2B32ED-EDB4-0840-88C6-4E2BB81DAB2F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EDAF1749-990A-A044-ABF3-78F12ABBFF18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B8A95824-2AB0-D241-ABDF-AF15A2CF3D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76E18D9-5FCE-FE4D-8EB5-5A3E42CFE485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84FB957-0C72-1C4A-8145-A1DB2978E3AB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6E776FEF-3FF5-1E43-9E54-9DB260865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33750224-19D3-9B4E-9CC3-C0DE61BFA266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D7794EE4-A195-D641-A327-3705B4864F62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2B9F1B9C-5C76-EA46-9DE2-1B8FCC3E7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9" name="Can 108">
            <a:extLst>
              <a:ext uri="{FF2B5EF4-FFF2-40B4-BE49-F238E27FC236}">
                <a16:creationId xmlns:a16="http://schemas.microsoft.com/office/drawing/2014/main" id="{A817AE1D-C825-AC4C-8643-6568D32759E9}"/>
              </a:ext>
            </a:extLst>
          </p:cNvPr>
          <p:cNvSpPr/>
          <p:nvPr/>
        </p:nvSpPr>
        <p:spPr>
          <a:xfrm flipH="1">
            <a:off x="1204262" y="2699239"/>
            <a:ext cx="687299" cy="615251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Order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F0FE88C-7CBF-5843-BBB9-A9E88E369BC3}"/>
              </a:ext>
            </a:extLst>
          </p:cNvPr>
          <p:cNvGrpSpPr/>
          <p:nvPr/>
        </p:nvGrpSpPr>
        <p:grpSpPr>
          <a:xfrm>
            <a:off x="5401765" y="1957017"/>
            <a:ext cx="835775" cy="355209"/>
            <a:chOff x="2605549" y="2273123"/>
            <a:chExt cx="835775" cy="355209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F9E32636-BAB3-A14F-BFF1-9FF5168EE1F0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2F2CC173-52BC-DC42-99D5-3327D2E221A9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D92E2579-60D4-B946-AB8A-AA107196ED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E4E29940-1DB1-904E-A73D-57A3730F4300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40137147-A7B2-C345-8261-9ACDB5E734B8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2E5B6BF1-69FD-4B45-AAE7-4C68DA311D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34F2188F-0EA9-4F4F-A5F1-9ECC049738AB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1D756FA6-1ED8-394A-BEE7-0B6DF2C3D0A1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8F797462-AFBA-C04F-B0CA-E1C4924B82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17A0DCDB-6B45-0D44-A6A8-6B64FF5827CE}"/>
              </a:ext>
            </a:extLst>
          </p:cNvPr>
          <p:cNvCxnSpPr>
            <a:cxnSpLocks/>
            <a:stCxn id="60" idx="3"/>
            <a:endCxn id="105" idx="0"/>
          </p:cNvCxnSpPr>
          <p:nvPr/>
        </p:nvCxnSpPr>
        <p:spPr>
          <a:xfrm>
            <a:off x="2574637" y="1232782"/>
            <a:ext cx="162268" cy="693744"/>
          </a:xfrm>
          <a:prstGeom prst="bentConnector2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an 150">
            <a:extLst>
              <a:ext uri="{FF2B5EF4-FFF2-40B4-BE49-F238E27FC236}">
                <a16:creationId xmlns:a16="http://schemas.microsoft.com/office/drawing/2014/main" id="{83B7871A-5C0A-C34B-8A68-819852A47CB8}"/>
              </a:ext>
            </a:extLst>
          </p:cNvPr>
          <p:cNvSpPr/>
          <p:nvPr/>
        </p:nvSpPr>
        <p:spPr>
          <a:xfrm flipH="1">
            <a:off x="6641963" y="2391613"/>
            <a:ext cx="687299" cy="615251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Voyages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E80A94-8577-6A46-B427-199C152CFCDF}"/>
              </a:ext>
            </a:extLst>
          </p:cNvPr>
          <p:cNvSpPr txBox="1"/>
          <p:nvPr/>
        </p:nvSpPr>
        <p:spPr>
          <a:xfrm>
            <a:off x="2863440" y="877628"/>
            <a:ext cx="1425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Submit order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Update Order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Accept Order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Get Submitted Orders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EEFFEC6C-66EF-794B-8C2D-27FE9C9220FD}"/>
              </a:ext>
            </a:extLst>
          </p:cNvPr>
          <p:cNvSpPr/>
          <p:nvPr/>
        </p:nvSpPr>
        <p:spPr>
          <a:xfrm>
            <a:off x="5442347" y="4764557"/>
            <a:ext cx="1245936" cy="914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Fleet / Ships</a:t>
            </a:r>
          </a:p>
          <a:p>
            <a:pPr algn="ctr"/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Simulator MS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0F6CAB6-1F8A-D147-B37D-A09C7EDA1114}"/>
              </a:ext>
            </a:extLst>
          </p:cNvPr>
          <p:cNvGrpSpPr/>
          <p:nvPr/>
        </p:nvGrpSpPr>
        <p:grpSpPr>
          <a:xfrm>
            <a:off x="5668192" y="4409348"/>
            <a:ext cx="835775" cy="355209"/>
            <a:chOff x="2605549" y="2273123"/>
            <a:chExt cx="835775" cy="355209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44DAD539-571D-8640-B0D5-61C83F2DB389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F6316F4D-5EB8-004D-963A-3D9A08478B2D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8FBC9EFF-C059-0246-9D7A-DF7BF75587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891B5B17-E136-7742-A817-B0DB75643743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9404C50-5B57-4D40-82A0-4E05FA771F42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9267480F-F3D8-0645-9EBF-82FFFE4265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7E08067A-E76A-4747-A497-CF665967D860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67B3836-2C35-9345-984E-097A0DCECDF3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98DC247-573A-C643-B02B-31DF135F3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F90A50C-E7D8-8747-9316-614A8E135612}"/>
              </a:ext>
            </a:extLst>
          </p:cNvPr>
          <p:cNvSpPr/>
          <p:nvPr/>
        </p:nvSpPr>
        <p:spPr>
          <a:xfrm>
            <a:off x="5260616" y="846326"/>
            <a:ext cx="1242987" cy="74720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UI Web SPA</a:t>
            </a:r>
          </a:p>
        </p:txBody>
      </p:sp>
      <p:grpSp>
        <p:nvGrpSpPr>
          <p:cNvPr id="156" name="Group 193">
            <a:extLst>
              <a:ext uri="{FF2B5EF4-FFF2-40B4-BE49-F238E27FC236}">
                <a16:creationId xmlns:a16="http://schemas.microsoft.com/office/drawing/2014/main" id="{F7A027B0-B484-4147-B1C0-219453ECAADC}"/>
              </a:ext>
            </a:extLst>
          </p:cNvPr>
          <p:cNvGrpSpPr/>
          <p:nvPr/>
        </p:nvGrpSpPr>
        <p:grpSpPr>
          <a:xfrm>
            <a:off x="4533682" y="894508"/>
            <a:ext cx="1043418" cy="863862"/>
            <a:chOff x="8826" y="-1"/>
            <a:chExt cx="1153245" cy="899522"/>
          </a:xfrm>
        </p:grpSpPr>
        <p:grpSp>
          <p:nvGrpSpPr>
            <p:cNvPr id="157" name="Group 191">
              <a:extLst>
                <a:ext uri="{FF2B5EF4-FFF2-40B4-BE49-F238E27FC236}">
                  <a16:creationId xmlns:a16="http://schemas.microsoft.com/office/drawing/2014/main" id="{3874AE95-C5BC-C148-8522-A61F2D671A57}"/>
                </a:ext>
              </a:extLst>
            </p:cNvPr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159" name="Shape 189">
                <a:extLst>
                  <a:ext uri="{FF2B5EF4-FFF2-40B4-BE49-F238E27FC236}">
                    <a16:creationId xmlns:a16="http://schemas.microsoft.com/office/drawing/2014/main" id="{A0A668E2-1AE6-2E42-B6C4-FD15C431BF92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800">
                    <a:solidFill>
                      <a:srgbClr val="FFFFFF"/>
                    </a:solidFill>
                  </a:defRPr>
                </a:pPr>
                <a:endParaRPr kumimoji="0" sz="1588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pic>
            <p:nvPicPr>
              <p:cNvPr id="160" name="_-02.png">
                <a:extLst>
                  <a:ext uri="{FF2B5EF4-FFF2-40B4-BE49-F238E27FC236}">
                    <a16:creationId xmlns:a16="http://schemas.microsoft.com/office/drawing/2014/main" id="{AA187B39-01CA-3B4B-AEF2-D03C285E38E0}"/>
                  </a:ext>
                </a:extLst>
              </p:cNvPr>
              <p:cNvPicPr/>
              <p:nvPr/>
            </p:nvPicPr>
            <p:blipFill>
              <a:blip r:embed="rId3"/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158" name="Shape 192">
              <a:extLst>
                <a:ext uri="{FF2B5EF4-FFF2-40B4-BE49-F238E27FC236}">
                  <a16:creationId xmlns:a16="http://schemas.microsoft.com/office/drawing/2014/main" id="{F97845B9-45D2-B24C-BB6A-C8407A0A45C7}"/>
                </a:ext>
              </a:extLst>
            </p:cNvPr>
            <p:cNvSpPr/>
            <p:nvPr/>
          </p:nvSpPr>
          <p:spPr>
            <a:xfrm>
              <a:off x="171673" y="707232"/>
              <a:ext cx="990398" cy="19228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800" b="0">
                  <a:solidFill>
                    <a:srgbClr val="000000"/>
                  </a:solidFill>
                </a:defRPr>
              </a:pPr>
              <a:r>
                <a:rPr lang="en-US" sz="1200" b="0" dirty="0">
                  <a:solidFill>
                    <a:srgbClr val="000000"/>
                  </a:solidFill>
                </a:rPr>
                <a:t>Shipment Inc</a:t>
              </a:r>
              <a:endParaRPr kumimoji="0" sz="706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sym typeface="Helvetica"/>
              </a:endParaRPr>
            </a:p>
          </p:txBody>
        </p:sp>
      </p:grp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D8F0EDCF-AAEC-9643-87C2-5527A9028FFA}"/>
              </a:ext>
            </a:extLst>
          </p:cNvPr>
          <p:cNvCxnSpPr>
            <a:cxnSpLocks/>
            <a:stCxn id="155" idx="2"/>
            <a:endCxn id="103" idx="0"/>
          </p:cNvCxnSpPr>
          <p:nvPr/>
        </p:nvCxnSpPr>
        <p:spPr>
          <a:xfrm rot="5400000">
            <a:off x="4286445" y="330860"/>
            <a:ext cx="332997" cy="285833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33B11D6-9141-9E4D-908D-6DAA4B768CD5}"/>
              </a:ext>
            </a:extLst>
          </p:cNvPr>
          <p:cNvSpPr txBox="1"/>
          <p:nvPr/>
        </p:nvSpPr>
        <p:spPr>
          <a:xfrm>
            <a:off x="6673492" y="894508"/>
            <a:ext cx="1317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Search Voyages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Get Pending Orders</a:t>
            </a:r>
          </a:p>
        </p:txBody>
      </p:sp>
      <p:sp>
        <p:nvSpPr>
          <p:cNvPr id="163" name="Can 162">
            <a:extLst>
              <a:ext uri="{FF2B5EF4-FFF2-40B4-BE49-F238E27FC236}">
                <a16:creationId xmlns:a16="http://schemas.microsoft.com/office/drawing/2014/main" id="{A5EEDA40-0346-8945-A3EB-F861822B121E}"/>
              </a:ext>
            </a:extLst>
          </p:cNvPr>
          <p:cNvSpPr/>
          <p:nvPr/>
        </p:nvSpPr>
        <p:spPr>
          <a:xfrm rot="5400000">
            <a:off x="7668843" y="3549574"/>
            <a:ext cx="285536" cy="682148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Ships</a:t>
            </a:r>
          </a:p>
        </p:txBody>
      </p: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D5336CF6-B2ED-E341-AAB8-AEF8936B27BD}"/>
              </a:ext>
            </a:extLst>
          </p:cNvPr>
          <p:cNvCxnSpPr>
            <a:cxnSpLocks/>
            <a:stCxn id="131" idx="3"/>
            <a:endCxn id="163" idx="3"/>
          </p:cNvCxnSpPr>
          <p:nvPr/>
        </p:nvCxnSpPr>
        <p:spPr>
          <a:xfrm flipV="1">
            <a:off x="6688283" y="3890648"/>
            <a:ext cx="782254" cy="1331109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Can 164">
            <a:extLst>
              <a:ext uri="{FF2B5EF4-FFF2-40B4-BE49-F238E27FC236}">
                <a16:creationId xmlns:a16="http://schemas.microsoft.com/office/drawing/2014/main" id="{0462C20F-907D-AE44-8D93-2091CB371891}"/>
              </a:ext>
            </a:extLst>
          </p:cNvPr>
          <p:cNvSpPr/>
          <p:nvPr/>
        </p:nvSpPr>
        <p:spPr>
          <a:xfrm rot="5400000">
            <a:off x="8643296" y="3412227"/>
            <a:ext cx="273544" cy="944849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FFFFFF"/>
                </a:solidFill>
                <a:latin typeface="Arial"/>
              </a:rPr>
              <a:t>Containers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30891931-2FEF-744A-A16F-D4E808E145A5}"/>
              </a:ext>
            </a:extLst>
          </p:cNvPr>
          <p:cNvCxnSpPr>
            <a:cxnSpLocks/>
            <a:stCxn id="65" idx="3"/>
            <a:endCxn id="30" idx="1"/>
          </p:cNvCxnSpPr>
          <p:nvPr/>
        </p:nvCxnSpPr>
        <p:spPr>
          <a:xfrm>
            <a:off x="3383250" y="2602645"/>
            <a:ext cx="887232" cy="1212686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3753ADA-5916-EC42-9C0A-2FD9CB43B637}"/>
              </a:ext>
            </a:extLst>
          </p:cNvPr>
          <p:cNvSpPr txBox="1"/>
          <p:nvPr/>
        </p:nvSpPr>
        <p:spPr>
          <a:xfrm>
            <a:off x="2245143" y="3157612"/>
            <a:ext cx="944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</a:schemeClr>
                </a:solidFill>
              </a:rPr>
              <a:t>orderEvents</a:t>
            </a:r>
            <a:endParaRPr 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85322FF-DBCE-B049-B813-798F9F171AFD}"/>
              </a:ext>
            </a:extLst>
          </p:cNvPr>
          <p:cNvSpPr txBox="1"/>
          <p:nvPr/>
        </p:nvSpPr>
        <p:spPr>
          <a:xfrm>
            <a:off x="3502346" y="2384013"/>
            <a:ext cx="8146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voyageEvt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9CCE5FF-C997-462B-A29A-39156678F7D7}"/>
              </a:ext>
            </a:extLst>
          </p:cNvPr>
          <p:cNvCxnSpPr>
            <a:cxnSpLocks/>
            <a:endCxn id="138" idx="0"/>
          </p:cNvCxnSpPr>
          <p:nvPr/>
        </p:nvCxnSpPr>
        <p:spPr>
          <a:xfrm>
            <a:off x="6096000" y="1540839"/>
            <a:ext cx="15005" cy="41617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1A68B7F4-1C1C-F94D-868E-82229EB92566}"/>
              </a:ext>
            </a:extLst>
          </p:cNvPr>
          <p:cNvSpPr/>
          <p:nvPr/>
        </p:nvSpPr>
        <p:spPr>
          <a:xfrm>
            <a:off x="8278068" y="4934755"/>
            <a:ext cx="1486840" cy="6330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Container Mgt MS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3D1C2CD-AA58-E04F-856F-F44944D23BFC}"/>
              </a:ext>
            </a:extLst>
          </p:cNvPr>
          <p:cNvGrpSpPr/>
          <p:nvPr/>
        </p:nvGrpSpPr>
        <p:grpSpPr>
          <a:xfrm>
            <a:off x="8696193" y="4575143"/>
            <a:ext cx="835775" cy="355209"/>
            <a:chOff x="2605549" y="2273123"/>
            <a:chExt cx="835775" cy="355209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6EC4EB8-AA77-474B-A2ED-55AB639F5DEE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36C8F10A-F036-474C-8CD1-F581F083FA37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210E7B5-A23C-A141-9CF6-2B64204CF9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7A86744-2EFC-6343-B132-66675796A6DF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14079BFC-0545-4241-A77A-F76B2A9EFF48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2EE9D409-BC89-7644-BC8B-69448A5A0D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C85E183F-F6FA-B44A-AF29-506A4A004D31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91CD8A8-D6E2-6F47-8263-986CFE9507FE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8FE350F2-24D2-3342-8549-2D5E472933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A13E5493-CB43-154F-806A-04AD1AC5B3B6}"/>
              </a:ext>
            </a:extLst>
          </p:cNvPr>
          <p:cNvCxnSpPr>
            <a:cxnSpLocks/>
            <a:stCxn id="165" idx="3"/>
            <a:endCxn id="73" idx="1"/>
          </p:cNvCxnSpPr>
          <p:nvPr/>
        </p:nvCxnSpPr>
        <p:spPr>
          <a:xfrm rot="10800000" flipV="1">
            <a:off x="8278068" y="3884652"/>
            <a:ext cx="29576" cy="1366610"/>
          </a:xfrm>
          <a:prstGeom prst="bentConnector3">
            <a:avLst>
              <a:gd name="adj1" fmla="val 872924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3B26FFB9-053C-604C-8906-F4AEE86E2E51}"/>
              </a:ext>
            </a:extLst>
          </p:cNvPr>
          <p:cNvCxnSpPr>
            <a:cxnSpLocks/>
            <a:stCxn id="73" idx="3"/>
            <a:endCxn id="165" idx="0"/>
          </p:cNvCxnSpPr>
          <p:nvPr/>
        </p:nvCxnSpPr>
        <p:spPr>
          <a:xfrm flipH="1" flipV="1">
            <a:off x="9184107" y="3884652"/>
            <a:ext cx="580801" cy="1366610"/>
          </a:xfrm>
          <a:prstGeom prst="bentConnector3">
            <a:avLst>
              <a:gd name="adj1" fmla="val -39359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n 93">
            <a:extLst>
              <a:ext uri="{FF2B5EF4-FFF2-40B4-BE49-F238E27FC236}">
                <a16:creationId xmlns:a16="http://schemas.microsoft.com/office/drawing/2014/main" id="{04C99788-53C7-614F-B877-503F579A3671}"/>
              </a:ext>
            </a:extLst>
          </p:cNvPr>
          <p:cNvSpPr/>
          <p:nvPr/>
        </p:nvSpPr>
        <p:spPr>
          <a:xfrm flipH="1">
            <a:off x="9531967" y="5413529"/>
            <a:ext cx="870989" cy="615251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containers</a:t>
            </a:r>
          </a:p>
        </p:txBody>
      </p:sp>
      <p:sp>
        <p:nvSpPr>
          <p:cNvPr id="87" name="Can 86">
            <a:extLst>
              <a:ext uri="{FF2B5EF4-FFF2-40B4-BE49-F238E27FC236}">
                <a16:creationId xmlns:a16="http://schemas.microsoft.com/office/drawing/2014/main" id="{6B44869E-7DDA-DC47-80B0-2C2538B2FE7A}"/>
              </a:ext>
            </a:extLst>
          </p:cNvPr>
          <p:cNvSpPr/>
          <p:nvPr/>
        </p:nvSpPr>
        <p:spPr>
          <a:xfrm rot="5400000">
            <a:off x="10496779" y="3416586"/>
            <a:ext cx="273544" cy="944849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FFFFFF"/>
                </a:solidFill>
                <a:latin typeface="Arial"/>
              </a:rPr>
              <a:t>Problems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00F0D7D6-9A62-7648-8C79-1D4884C724AD}"/>
              </a:ext>
            </a:extLst>
          </p:cNvPr>
          <p:cNvCxnSpPr>
            <a:cxnSpLocks/>
            <a:stCxn id="165" idx="3"/>
            <a:endCxn id="91" idx="1"/>
          </p:cNvCxnSpPr>
          <p:nvPr/>
        </p:nvCxnSpPr>
        <p:spPr>
          <a:xfrm rot="10800000" flipH="1">
            <a:off x="8307644" y="3085176"/>
            <a:ext cx="232656" cy="799476"/>
          </a:xfrm>
          <a:prstGeom prst="bentConnector3">
            <a:avLst>
              <a:gd name="adj1" fmla="val 1743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A10C860F-58BF-B247-B188-C231CFE538BD}"/>
              </a:ext>
            </a:extLst>
          </p:cNvPr>
          <p:cNvCxnSpPr>
            <a:cxnSpLocks/>
            <a:stCxn id="91" idx="3"/>
            <a:endCxn id="87" idx="2"/>
          </p:cNvCxnSpPr>
          <p:nvPr/>
        </p:nvCxnSpPr>
        <p:spPr>
          <a:xfrm>
            <a:off x="10027140" y="3085176"/>
            <a:ext cx="606411" cy="667063"/>
          </a:xfrm>
          <a:prstGeom prst="bentConnector2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E11CA281-86D0-3A4F-B46E-41CCEED8E194}"/>
              </a:ext>
            </a:extLst>
          </p:cNvPr>
          <p:cNvSpPr/>
          <p:nvPr/>
        </p:nvSpPr>
        <p:spPr>
          <a:xfrm>
            <a:off x="8540300" y="2768669"/>
            <a:ext cx="1486840" cy="6330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Predictive scoring</a:t>
            </a:r>
          </a:p>
        </p:txBody>
      </p:sp>
    </p:spTree>
    <p:extLst>
      <p:ext uri="{BB962C8B-B14F-4D97-AF65-F5344CB8AC3E}">
        <p14:creationId xmlns:p14="http://schemas.microsoft.com/office/powerpoint/2010/main" val="389396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CDB838F-03AA-0041-B23E-D4E797C3F296}"/>
              </a:ext>
            </a:extLst>
          </p:cNvPr>
          <p:cNvSpPr/>
          <p:nvPr/>
        </p:nvSpPr>
        <p:spPr>
          <a:xfrm>
            <a:off x="6631706" y="1596898"/>
            <a:ext cx="2478145" cy="2045537"/>
          </a:xfrm>
          <a:prstGeom prst="roundRect">
            <a:avLst>
              <a:gd name="adj" fmla="val 34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8E1A8EFC-A075-DB4B-B16F-8A2770920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916" y="2940407"/>
            <a:ext cx="1302236" cy="544571"/>
          </a:xfrm>
          <a:prstGeom prst="rect">
            <a:avLst/>
          </a:prstGeom>
        </p:spPr>
      </p:pic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6369D00-A072-DB43-B943-B71BA51E5E95}"/>
              </a:ext>
            </a:extLst>
          </p:cNvPr>
          <p:cNvSpPr/>
          <p:nvPr/>
        </p:nvSpPr>
        <p:spPr>
          <a:xfrm>
            <a:off x="176981" y="1959428"/>
            <a:ext cx="2889651" cy="3360513"/>
          </a:xfrm>
          <a:prstGeom prst="roundRect">
            <a:avLst>
              <a:gd name="adj" fmla="val 34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4F349-AB97-7647-84B8-9E93FC87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runtime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C6294-8842-8645-9400-5752586ACF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418714" y="3600552"/>
            <a:ext cx="400050" cy="274638"/>
          </a:xfrm>
          <a:prstGeom prst="rect">
            <a:avLst/>
          </a:prstGeom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3A97E-D605-DC42-8452-C14CD1FA87FA}" type="slidenum">
              <a:rPr lang="en-US" smtClean="0">
                <a:solidFill>
                  <a:srgbClr val="5AAAFA"/>
                </a:solidFill>
              </a:rPr>
              <a:pPr/>
              <a:t>3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9C86BF-01A1-6C4F-8E66-B0F29ADCE9C2}"/>
              </a:ext>
            </a:extLst>
          </p:cNvPr>
          <p:cNvSpPr/>
          <p:nvPr/>
        </p:nvSpPr>
        <p:spPr bwMode="auto">
          <a:xfrm>
            <a:off x="3615264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8A4DEED-2E41-E54C-8F16-9C7C9C08D0DB}"/>
              </a:ext>
            </a:extLst>
          </p:cNvPr>
          <p:cNvSpPr/>
          <p:nvPr/>
        </p:nvSpPr>
        <p:spPr bwMode="auto">
          <a:xfrm>
            <a:off x="3859101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86F523-17C1-E041-96BF-8CAAFD6C8228}"/>
              </a:ext>
            </a:extLst>
          </p:cNvPr>
          <p:cNvSpPr/>
          <p:nvPr/>
        </p:nvSpPr>
        <p:spPr bwMode="auto">
          <a:xfrm>
            <a:off x="4104663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A503E60-BA42-B641-AACF-D3044DFC0A2B}"/>
              </a:ext>
            </a:extLst>
          </p:cNvPr>
          <p:cNvSpPr/>
          <p:nvPr/>
        </p:nvSpPr>
        <p:spPr bwMode="auto">
          <a:xfrm>
            <a:off x="434850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96C2D3A-5AFC-C84C-BE33-E0F6C42CD2C2}"/>
              </a:ext>
            </a:extLst>
          </p:cNvPr>
          <p:cNvSpPr/>
          <p:nvPr/>
        </p:nvSpPr>
        <p:spPr bwMode="auto">
          <a:xfrm>
            <a:off x="4594061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7619F8-E83C-F542-AEE9-83F997C5D193}"/>
              </a:ext>
            </a:extLst>
          </p:cNvPr>
          <p:cNvSpPr/>
          <p:nvPr/>
        </p:nvSpPr>
        <p:spPr bwMode="auto">
          <a:xfrm>
            <a:off x="484310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5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9157B17-D255-474A-8E9E-A23B4CE7A873}"/>
              </a:ext>
            </a:extLst>
          </p:cNvPr>
          <p:cNvSpPr/>
          <p:nvPr/>
        </p:nvSpPr>
        <p:spPr bwMode="auto">
          <a:xfrm>
            <a:off x="508346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6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14EDD06-8F02-F942-8435-417855CC9899}"/>
              </a:ext>
            </a:extLst>
          </p:cNvPr>
          <p:cNvSpPr/>
          <p:nvPr/>
        </p:nvSpPr>
        <p:spPr bwMode="auto">
          <a:xfrm>
            <a:off x="532382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7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B76A459B-4411-5D4D-9624-88247D3B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072" y="3260465"/>
            <a:ext cx="3108373" cy="238505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3DAEF3-6F89-E740-B09F-312B004FEF76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103" y="4910005"/>
            <a:ext cx="959343" cy="5042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9461B8-814B-AA4A-8B51-1CC6C7606C36}"/>
              </a:ext>
            </a:extLst>
          </p:cNvPr>
          <p:cNvSpPr txBox="1"/>
          <p:nvPr/>
        </p:nvSpPr>
        <p:spPr>
          <a:xfrm>
            <a:off x="3539874" y="3260390"/>
            <a:ext cx="145424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1" kern="0" dirty="0">
                <a:solidFill>
                  <a:srgbClr val="C8D2D2">
                    <a:lumMod val="25000"/>
                  </a:srgbClr>
                </a:solidFill>
              </a:rPr>
              <a:t>containerMetrics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998D6B-4792-D343-9FDA-3C0C0303C15E}"/>
              </a:ext>
            </a:extLst>
          </p:cNvPr>
          <p:cNvGrpSpPr/>
          <p:nvPr/>
        </p:nvGrpSpPr>
        <p:grpSpPr>
          <a:xfrm>
            <a:off x="730122" y="2125292"/>
            <a:ext cx="1098679" cy="325376"/>
            <a:chOff x="3383969" y="684409"/>
            <a:chExt cx="626831" cy="26640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E2FD6A5-619E-9247-AB7C-7CB41B8B27F8}"/>
                </a:ext>
              </a:extLst>
            </p:cNvPr>
            <p:cNvGrpSpPr/>
            <p:nvPr/>
          </p:nvGrpSpPr>
          <p:grpSpPr>
            <a:xfrm>
              <a:off x="3383969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736E9B8-D6EF-7947-B380-FCDBE592EE65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1D5CD09-51A3-604C-964C-726E7F30B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E158FE-71FE-174F-890E-ACA68F37F17B}"/>
                </a:ext>
              </a:extLst>
            </p:cNvPr>
            <p:cNvGrpSpPr/>
            <p:nvPr/>
          </p:nvGrpSpPr>
          <p:grpSpPr>
            <a:xfrm>
              <a:off x="3605844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2E56A0B-1E6C-804D-B584-B44A3D9034DD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4D57D08-4ED1-B34C-8691-0547AC048B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EA85E2F-8CF1-E644-B7DD-D89721761FBC}"/>
                </a:ext>
              </a:extLst>
            </p:cNvPr>
            <p:cNvGrpSpPr/>
            <p:nvPr/>
          </p:nvGrpSpPr>
          <p:grpSpPr>
            <a:xfrm>
              <a:off x="3820997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07B5103-8A2C-854E-AB28-2ACA380B2CDF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1F4541B-A0C8-834D-9F48-8409C45FE8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84E91B5-DAD6-3C4A-842C-B54B845D297F}"/>
              </a:ext>
            </a:extLst>
          </p:cNvPr>
          <p:cNvSpPr/>
          <p:nvPr/>
        </p:nvSpPr>
        <p:spPr>
          <a:xfrm>
            <a:off x="609599" y="2450668"/>
            <a:ext cx="2338281" cy="12196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Reefer Simulator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75F909-1AEE-E24C-BB83-9694F642796B}"/>
              </a:ext>
            </a:extLst>
          </p:cNvPr>
          <p:cNvSpPr/>
          <p:nvPr/>
        </p:nvSpPr>
        <p:spPr>
          <a:xfrm>
            <a:off x="896461" y="2952220"/>
            <a:ext cx="645151" cy="59621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9" name="Circular Arrow 28">
            <a:extLst>
              <a:ext uri="{FF2B5EF4-FFF2-40B4-BE49-F238E27FC236}">
                <a16:creationId xmlns:a16="http://schemas.microsoft.com/office/drawing/2014/main" id="{4EB73442-D21C-5249-879F-C2B98A6C33FE}"/>
              </a:ext>
            </a:extLst>
          </p:cNvPr>
          <p:cNvSpPr/>
          <p:nvPr/>
        </p:nvSpPr>
        <p:spPr>
          <a:xfrm rot="5852869">
            <a:off x="758153" y="2805641"/>
            <a:ext cx="846199" cy="929364"/>
          </a:xfrm>
          <a:prstGeom prst="circularArrow">
            <a:avLst>
              <a:gd name="adj1" fmla="val 0"/>
              <a:gd name="adj2" fmla="val 645456"/>
              <a:gd name="adj3" fmla="val 20982983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C933F0-2AD7-B343-8CB6-A3D3E948C49A}"/>
              </a:ext>
            </a:extLst>
          </p:cNvPr>
          <p:cNvSpPr txBox="1"/>
          <p:nvPr/>
        </p:nvSpPr>
        <p:spPr>
          <a:xfrm>
            <a:off x="569058" y="3085528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Kafka Producer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A34BA42-D008-ED4D-B945-D9C76C0E1F8F}"/>
              </a:ext>
            </a:extLst>
          </p:cNvPr>
          <p:cNvCxnSpPr>
            <a:cxnSpLocks/>
            <a:stCxn id="26" idx="3"/>
            <a:endCxn id="12" idx="0"/>
          </p:cNvCxnSpPr>
          <p:nvPr/>
        </p:nvCxnSpPr>
        <p:spPr>
          <a:xfrm>
            <a:off x="2947880" y="3060513"/>
            <a:ext cx="2498721" cy="515386"/>
          </a:xfrm>
          <a:prstGeom prst="bentConnector2">
            <a:avLst/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BCD2DAC-822C-EE4B-B97A-7FDAC9C7D1AD}"/>
              </a:ext>
            </a:extLst>
          </p:cNvPr>
          <p:cNvSpPr/>
          <p:nvPr/>
        </p:nvSpPr>
        <p:spPr>
          <a:xfrm>
            <a:off x="609600" y="3688831"/>
            <a:ext cx="2338282" cy="61566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Python Flask</a:t>
            </a:r>
          </a:p>
        </p:txBody>
      </p:sp>
      <p:pic>
        <p:nvPicPr>
          <p:cNvPr id="27" name="Picture 40">
            <a:extLst>
              <a:ext uri="{FF2B5EF4-FFF2-40B4-BE49-F238E27FC236}">
                <a16:creationId xmlns:a16="http://schemas.microsoft.com/office/drawing/2014/main" id="{F3F9012B-5EB6-4244-936F-5CF6AD0EA0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239" y="4067225"/>
            <a:ext cx="1414200" cy="52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5D8DC54-29A8-8A41-8A01-0B97278882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4980" y="3749132"/>
            <a:ext cx="1162902" cy="46564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D211E00-92E6-0E49-9AB7-17D07D4685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273" y="5660816"/>
            <a:ext cx="3198376" cy="493464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4D75F3D-C1EB-6C44-A9EB-BFF40044D9D3}"/>
              </a:ext>
            </a:extLst>
          </p:cNvPr>
          <p:cNvSpPr/>
          <p:nvPr/>
        </p:nvSpPr>
        <p:spPr>
          <a:xfrm>
            <a:off x="7706436" y="5457620"/>
            <a:ext cx="2519724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Consumer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F742694-E556-434E-AB76-40F0581C8CB9}"/>
              </a:ext>
            </a:extLst>
          </p:cNvPr>
          <p:cNvCxnSpPr>
            <a:cxnSpLocks/>
            <a:stCxn id="52" idx="2"/>
            <a:endCxn id="41" idx="0"/>
          </p:cNvCxnSpPr>
          <p:nvPr/>
        </p:nvCxnSpPr>
        <p:spPr>
          <a:xfrm rot="16200000" flipH="1">
            <a:off x="6563419" y="3054740"/>
            <a:ext cx="305389" cy="450037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84C29AEF-3CB4-4343-8D50-C59B663B2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61" y="4715074"/>
            <a:ext cx="1302236" cy="544571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CA42AA68-DCC2-5541-A6F1-420B3FB5C4E0}"/>
              </a:ext>
            </a:extLst>
          </p:cNvPr>
          <p:cNvSpPr/>
          <p:nvPr/>
        </p:nvSpPr>
        <p:spPr>
          <a:xfrm>
            <a:off x="2962059" y="2157156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B463E3E-E509-6845-BA10-D875995E76EC}"/>
              </a:ext>
            </a:extLst>
          </p:cNvPr>
          <p:cNvSpPr/>
          <p:nvPr/>
        </p:nvSpPr>
        <p:spPr>
          <a:xfrm>
            <a:off x="1872967" y="1103435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7C0D551-A11B-8943-AA74-FD26C662C073}"/>
              </a:ext>
            </a:extLst>
          </p:cNvPr>
          <p:cNvSpPr/>
          <p:nvPr/>
        </p:nvSpPr>
        <p:spPr>
          <a:xfrm>
            <a:off x="8901837" y="1424105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3A44B2-E63D-E342-8ABD-A5E573F303A0}"/>
              </a:ext>
            </a:extLst>
          </p:cNvPr>
          <p:cNvSpPr/>
          <p:nvPr/>
        </p:nvSpPr>
        <p:spPr>
          <a:xfrm>
            <a:off x="486862" y="1170849"/>
            <a:ext cx="1341939" cy="46099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Curl …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1ADA361-45D0-7D48-8AA6-00F437048503}"/>
              </a:ext>
            </a:extLst>
          </p:cNvPr>
          <p:cNvSpPr/>
          <p:nvPr/>
        </p:nvSpPr>
        <p:spPr bwMode="auto">
          <a:xfrm>
            <a:off x="3609911" y="442071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80231F1-D2A6-4043-A04C-C1D9EEC40F41}"/>
              </a:ext>
            </a:extLst>
          </p:cNvPr>
          <p:cNvSpPr/>
          <p:nvPr/>
        </p:nvSpPr>
        <p:spPr bwMode="auto">
          <a:xfrm>
            <a:off x="3853748" y="442071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6F1D4C22-AEFF-D644-85EE-3A57F4CE4BA2}"/>
              </a:ext>
            </a:extLst>
          </p:cNvPr>
          <p:cNvSpPr/>
          <p:nvPr/>
        </p:nvSpPr>
        <p:spPr bwMode="auto">
          <a:xfrm>
            <a:off x="4099310" y="442071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482CCFC-6D95-024D-B505-7809055E37A8}"/>
              </a:ext>
            </a:extLst>
          </p:cNvPr>
          <p:cNvSpPr/>
          <p:nvPr/>
        </p:nvSpPr>
        <p:spPr bwMode="auto">
          <a:xfrm>
            <a:off x="4343147" y="442071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67E19DD-868A-9D48-B243-C3FCA73E1EBF}"/>
              </a:ext>
            </a:extLst>
          </p:cNvPr>
          <p:cNvSpPr/>
          <p:nvPr/>
        </p:nvSpPr>
        <p:spPr bwMode="auto">
          <a:xfrm>
            <a:off x="4588708" y="442071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64BCDF-68E5-7D4B-9B08-95786978D748}"/>
              </a:ext>
            </a:extLst>
          </p:cNvPr>
          <p:cNvSpPr/>
          <p:nvPr/>
        </p:nvSpPr>
        <p:spPr>
          <a:xfrm>
            <a:off x="6864192" y="1772888"/>
            <a:ext cx="2037645" cy="8777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Predictive Scoring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77D9884B-3087-424E-A2BC-EC424765E22D}"/>
              </a:ext>
            </a:extLst>
          </p:cNvPr>
          <p:cNvCxnSpPr>
            <a:cxnSpLocks/>
            <a:stCxn id="10" idx="0"/>
            <a:endCxn id="59" idx="1"/>
          </p:cNvCxnSpPr>
          <p:nvPr/>
        </p:nvCxnSpPr>
        <p:spPr>
          <a:xfrm rot="5400000" flipH="1" flipV="1">
            <a:off x="5232964" y="1944672"/>
            <a:ext cx="1364145" cy="1898311"/>
          </a:xfrm>
          <a:prstGeom prst="bentConnector2">
            <a:avLst/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BE21F0D6-90D7-9746-9DB7-8D9E0F93208B}"/>
              </a:ext>
            </a:extLst>
          </p:cNvPr>
          <p:cNvCxnSpPr>
            <a:cxnSpLocks/>
            <a:stCxn id="59" idx="2"/>
            <a:endCxn id="53" idx="0"/>
          </p:cNvCxnSpPr>
          <p:nvPr/>
        </p:nvCxnSpPr>
        <p:spPr>
          <a:xfrm rot="5400000">
            <a:off x="5412203" y="1949906"/>
            <a:ext cx="1770099" cy="3171526"/>
          </a:xfrm>
          <a:prstGeom prst="bentConnector3">
            <a:avLst>
              <a:gd name="adj1" fmla="val 95918"/>
            </a:avLst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2BCFF22-6649-CE4D-9FD0-D9525854F5FC}"/>
              </a:ext>
            </a:extLst>
          </p:cNvPr>
          <p:cNvSpPr/>
          <p:nvPr/>
        </p:nvSpPr>
        <p:spPr>
          <a:xfrm>
            <a:off x="5566976" y="3403277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54FD17E-5F4F-F045-AE86-D2BB597E7036}"/>
              </a:ext>
            </a:extLst>
          </p:cNvPr>
          <p:cNvSpPr/>
          <p:nvPr/>
        </p:nvSpPr>
        <p:spPr>
          <a:xfrm>
            <a:off x="4836868" y="4763387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42F7D2D-0555-5843-B7F5-DB8F43D5907E}"/>
              </a:ext>
            </a:extLst>
          </p:cNvPr>
          <p:cNvSpPr/>
          <p:nvPr/>
        </p:nvSpPr>
        <p:spPr>
          <a:xfrm>
            <a:off x="9248572" y="4905498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71294C-7499-1447-A682-927CCDE80F36}"/>
              </a:ext>
            </a:extLst>
          </p:cNvPr>
          <p:cNvSpPr txBox="1"/>
          <p:nvPr/>
        </p:nvSpPr>
        <p:spPr>
          <a:xfrm>
            <a:off x="3353609" y="5139992"/>
            <a:ext cx="982961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1" kern="0" dirty="0">
                <a:solidFill>
                  <a:srgbClr val="C8D2D2">
                    <a:lumMod val="25000"/>
                  </a:srgbClr>
                </a:solidFill>
              </a:rPr>
              <a:t>containers</a:t>
            </a: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A0F13774-75A5-034C-8EB8-777C27E1DF76}"/>
              </a:ext>
            </a:extLst>
          </p:cNvPr>
          <p:cNvCxnSpPr>
            <a:cxnSpLocks/>
            <a:stCxn id="46" idx="2"/>
            <a:endCxn id="22" idx="0"/>
          </p:cNvCxnSpPr>
          <p:nvPr/>
        </p:nvCxnSpPr>
        <p:spPr>
          <a:xfrm rot="16200000" flipH="1">
            <a:off x="974867" y="1814806"/>
            <a:ext cx="493450" cy="127521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40">
            <a:extLst>
              <a:ext uri="{FF2B5EF4-FFF2-40B4-BE49-F238E27FC236}">
                <a16:creationId xmlns:a16="http://schemas.microsoft.com/office/drawing/2014/main" id="{1A1BFCF5-E8F6-6A42-B2B8-BFD6681914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507" y="2436123"/>
            <a:ext cx="1414200" cy="52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531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2B5A-D2BF-0F41-AB02-0E350426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33" y="208582"/>
            <a:ext cx="10515600" cy="521140"/>
          </a:xfrm>
        </p:spPr>
        <p:txBody>
          <a:bodyPr>
            <a:normAutofit/>
          </a:bodyPr>
          <a:lstStyle/>
          <a:p>
            <a:r>
              <a:rPr lang="en-US" sz="2400" dirty="0"/>
              <a:t>Event Stream As Event Store for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66A27-027F-EA4A-B9BD-D0284949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C0033-8D9E-604C-9B28-5FDD36C6C800}"/>
              </a:ext>
            </a:extLst>
          </p:cNvPr>
          <p:cNvSpPr/>
          <p:nvPr/>
        </p:nvSpPr>
        <p:spPr>
          <a:xfrm>
            <a:off x="6118016" y="1168380"/>
            <a:ext cx="3190876" cy="275718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ML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63688E-FF28-D746-AC3D-3D2EFBDE0655}"/>
              </a:ext>
            </a:extLst>
          </p:cNvPr>
          <p:cNvSpPr/>
          <p:nvPr/>
        </p:nvSpPr>
        <p:spPr>
          <a:xfrm>
            <a:off x="642258" y="1282632"/>
            <a:ext cx="2008413" cy="1655634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EEF6CD-0322-394A-87BF-5379FE8EE999}"/>
              </a:ext>
            </a:extLst>
          </p:cNvPr>
          <p:cNvSpPr/>
          <p:nvPr/>
        </p:nvSpPr>
        <p:spPr>
          <a:xfrm>
            <a:off x="762000" y="1616527"/>
            <a:ext cx="1703614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Simulator</a:t>
            </a:r>
          </a:p>
        </p:txBody>
      </p:sp>
      <p:pic>
        <p:nvPicPr>
          <p:cNvPr id="25" name="Picture 40">
            <a:extLst>
              <a:ext uri="{FF2B5EF4-FFF2-40B4-BE49-F238E27FC236}">
                <a16:creationId xmlns:a16="http://schemas.microsoft.com/office/drawing/2014/main" id="{6CF0C2DA-CD62-0F4A-B6D7-15B98EF78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1" y="2734597"/>
            <a:ext cx="1099134" cy="40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B815F1F6-8EC9-A547-951A-6A6BA26A1B3E}"/>
              </a:ext>
            </a:extLst>
          </p:cNvPr>
          <p:cNvCxnSpPr>
            <a:cxnSpLocks/>
            <a:stCxn id="9" idx="3"/>
            <a:endCxn id="59" idx="1"/>
          </p:cNvCxnSpPr>
          <p:nvPr/>
        </p:nvCxnSpPr>
        <p:spPr>
          <a:xfrm>
            <a:off x="2465614" y="2073727"/>
            <a:ext cx="1645256" cy="1983112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an 58">
            <a:extLst>
              <a:ext uri="{FF2B5EF4-FFF2-40B4-BE49-F238E27FC236}">
                <a16:creationId xmlns:a16="http://schemas.microsoft.com/office/drawing/2014/main" id="{BF8D5F17-7886-6A49-A326-AB3283F367DA}"/>
              </a:ext>
            </a:extLst>
          </p:cNvPr>
          <p:cNvSpPr/>
          <p:nvPr/>
        </p:nvSpPr>
        <p:spPr>
          <a:xfrm>
            <a:off x="3662932" y="4056839"/>
            <a:ext cx="895875" cy="695584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Container metrics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B3950A4-1025-DB48-B886-5945ADD35206}"/>
              </a:ext>
            </a:extLst>
          </p:cNvPr>
          <p:cNvCxnSpPr>
            <a:cxnSpLocks/>
            <a:stCxn id="45" idx="1"/>
            <a:endCxn id="59" idx="4"/>
          </p:cNvCxnSpPr>
          <p:nvPr/>
        </p:nvCxnSpPr>
        <p:spPr>
          <a:xfrm rot="10800000" flipV="1">
            <a:off x="4558807" y="2100403"/>
            <a:ext cx="1919392" cy="2304227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495E1A9-5EC6-5446-ACF5-3911A287BB83}"/>
              </a:ext>
            </a:extLst>
          </p:cNvPr>
          <p:cNvSpPr/>
          <p:nvPr/>
        </p:nvSpPr>
        <p:spPr>
          <a:xfrm>
            <a:off x="6478199" y="1913633"/>
            <a:ext cx="1749097" cy="373542"/>
          </a:xfrm>
          <a:prstGeom prst="roundRect">
            <a:avLst>
              <a:gd name="adj" fmla="val 9717"/>
            </a:avLst>
          </a:prstGeom>
          <a:noFill/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aseline="0" dirty="0">
                <a:solidFill>
                  <a:schemeClr val="tx1"/>
                </a:solidFill>
                <a:latin typeface="IBM Plex Sans" panose="020B0503050203000203" pitchFamily="34" charset="77"/>
                <a:cs typeface="Arial"/>
              </a:rPr>
              <a:t>Pandas DF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143322-85CF-C948-BB84-C013BE625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341" y="4137249"/>
            <a:ext cx="1010735" cy="68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4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2B5A-D2BF-0F41-AB02-0E350426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33" y="208582"/>
            <a:ext cx="10515600" cy="521140"/>
          </a:xfrm>
        </p:spPr>
        <p:txBody>
          <a:bodyPr>
            <a:normAutofit/>
          </a:bodyPr>
          <a:lstStyle/>
          <a:p>
            <a:r>
              <a:rPr lang="en-US" sz="2400" dirty="0"/>
              <a:t>Event Stream As Event Store for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66A27-027F-EA4A-B9BD-D0284949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C0033-8D9E-604C-9B28-5FDD36C6C800}"/>
              </a:ext>
            </a:extLst>
          </p:cNvPr>
          <p:cNvSpPr/>
          <p:nvPr/>
        </p:nvSpPr>
        <p:spPr>
          <a:xfrm>
            <a:off x="6118016" y="1168380"/>
            <a:ext cx="4172556" cy="275718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ML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63688E-FF28-D746-AC3D-3D2EFBDE0655}"/>
              </a:ext>
            </a:extLst>
          </p:cNvPr>
          <p:cNvSpPr/>
          <p:nvPr/>
        </p:nvSpPr>
        <p:spPr>
          <a:xfrm>
            <a:off x="642258" y="1282632"/>
            <a:ext cx="2008413" cy="1655634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EEF6CD-0322-394A-87BF-5379FE8EE999}"/>
              </a:ext>
            </a:extLst>
          </p:cNvPr>
          <p:cNvSpPr/>
          <p:nvPr/>
        </p:nvSpPr>
        <p:spPr>
          <a:xfrm>
            <a:off x="762000" y="1616527"/>
            <a:ext cx="1703614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Simulator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BA597E7-00D6-7F44-9C30-03D1F5A01FB4}"/>
              </a:ext>
            </a:extLst>
          </p:cNvPr>
          <p:cNvSpPr/>
          <p:nvPr/>
        </p:nvSpPr>
        <p:spPr bwMode="auto">
          <a:xfrm>
            <a:off x="2766994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0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F8CBAEE-0098-D148-A196-E5AD2B6787B8}"/>
              </a:ext>
            </a:extLst>
          </p:cNvPr>
          <p:cNvSpPr/>
          <p:nvPr/>
        </p:nvSpPr>
        <p:spPr bwMode="auto">
          <a:xfrm>
            <a:off x="3010831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1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2989703-2F49-5647-B6D8-F7993E04EAE4}"/>
              </a:ext>
            </a:extLst>
          </p:cNvPr>
          <p:cNvSpPr/>
          <p:nvPr/>
        </p:nvSpPr>
        <p:spPr bwMode="auto">
          <a:xfrm>
            <a:off x="3256393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2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4F04F52-1698-E54E-8D5D-3991A0424611}"/>
              </a:ext>
            </a:extLst>
          </p:cNvPr>
          <p:cNvSpPr/>
          <p:nvPr/>
        </p:nvSpPr>
        <p:spPr bwMode="auto">
          <a:xfrm>
            <a:off x="3500230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3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890F22B-7831-CC45-9E84-2F465C403BBE}"/>
              </a:ext>
            </a:extLst>
          </p:cNvPr>
          <p:cNvSpPr/>
          <p:nvPr/>
        </p:nvSpPr>
        <p:spPr bwMode="auto">
          <a:xfrm>
            <a:off x="3745791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4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ED12008-2192-5048-99A3-CAFBD4DFB3A8}"/>
              </a:ext>
            </a:extLst>
          </p:cNvPr>
          <p:cNvSpPr/>
          <p:nvPr/>
        </p:nvSpPr>
        <p:spPr bwMode="auto">
          <a:xfrm>
            <a:off x="3976587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5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CDC99AA8-3A32-6E4A-99DE-489E3056B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331" y="3925562"/>
            <a:ext cx="3513917" cy="1348479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/>
            <a:endParaRPr lang="en-US" sz="1333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B9557F-8237-544F-8483-B618ED14A2EB}"/>
              </a:ext>
            </a:extLst>
          </p:cNvPr>
          <p:cNvSpPr txBox="1"/>
          <p:nvPr/>
        </p:nvSpPr>
        <p:spPr>
          <a:xfrm>
            <a:off x="2700397" y="490471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containerMetrics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B16228E-748D-5644-91F6-79288C746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09" y="3930860"/>
            <a:ext cx="523018" cy="690721"/>
          </a:xfrm>
          <a:prstGeom prst="rect">
            <a:avLst/>
          </a:prstGeom>
        </p:spPr>
      </p:pic>
      <p:pic>
        <p:nvPicPr>
          <p:cNvPr id="24" name="Picture 40">
            <a:extLst>
              <a:ext uri="{FF2B5EF4-FFF2-40B4-BE49-F238E27FC236}">
                <a16:creationId xmlns:a16="http://schemas.microsoft.com/office/drawing/2014/main" id="{E8EEB410-07EC-D848-92F0-6380D4A64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480" y="5093585"/>
            <a:ext cx="1099134" cy="40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0">
            <a:extLst>
              <a:ext uri="{FF2B5EF4-FFF2-40B4-BE49-F238E27FC236}">
                <a16:creationId xmlns:a16="http://schemas.microsoft.com/office/drawing/2014/main" id="{6CF0C2DA-CD62-0F4A-B6D7-15B98EF78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1" y="2734597"/>
            <a:ext cx="1099134" cy="40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472D71D-D4D6-9743-8082-F5CD0C08D2B8}"/>
              </a:ext>
            </a:extLst>
          </p:cNvPr>
          <p:cNvSpPr/>
          <p:nvPr/>
        </p:nvSpPr>
        <p:spPr>
          <a:xfrm>
            <a:off x="6455197" y="1357868"/>
            <a:ext cx="1749097" cy="373542"/>
          </a:xfrm>
          <a:prstGeom prst="roundRect">
            <a:avLst>
              <a:gd name="adj" fmla="val 9717"/>
            </a:avLst>
          </a:prstGeom>
          <a:noFill/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aseline="0" dirty="0">
                <a:solidFill>
                  <a:schemeClr val="tx1"/>
                </a:solidFill>
                <a:latin typeface="IBM Plex Sans" panose="020B0503050203000203" pitchFamily="34" charset="77"/>
                <a:cs typeface="Arial"/>
              </a:rPr>
              <a:t>Kafka Consumer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B815F1F6-8EC9-A547-951A-6A6BA26A1B3E}"/>
              </a:ext>
            </a:extLst>
          </p:cNvPr>
          <p:cNvCxnSpPr>
            <a:stCxn id="9" idx="3"/>
            <a:endCxn id="15" idx="0"/>
          </p:cNvCxnSpPr>
          <p:nvPr/>
        </p:nvCxnSpPr>
        <p:spPr>
          <a:xfrm>
            <a:off x="2465614" y="2073727"/>
            <a:ext cx="1633754" cy="2144132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an 58">
            <a:extLst>
              <a:ext uri="{FF2B5EF4-FFF2-40B4-BE49-F238E27FC236}">
                <a16:creationId xmlns:a16="http://schemas.microsoft.com/office/drawing/2014/main" id="{BF8D5F17-7886-6A49-A326-AB3283F367DA}"/>
              </a:ext>
            </a:extLst>
          </p:cNvPr>
          <p:cNvSpPr/>
          <p:nvPr/>
        </p:nvSpPr>
        <p:spPr>
          <a:xfrm>
            <a:off x="9228164" y="4329784"/>
            <a:ext cx="895875" cy="695584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Container Inventory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B3950A4-1025-DB48-B886-5945ADD35206}"/>
              </a:ext>
            </a:extLst>
          </p:cNvPr>
          <p:cNvCxnSpPr>
            <a:cxnSpLocks/>
            <a:stCxn id="27" idx="1"/>
            <a:endCxn id="10" idx="0"/>
          </p:cNvCxnSpPr>
          <p:nvPr/>
        </p:nvCxnSpPr>
        <p:spPr>
          <a:xfrm rot="10800000" flipV="1">
            <a:off x="2889775" y="1544639"/>
            <a:ext cx="3565422" cy="2673220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495E1A9-5EC6-5446-ACF5-3911A287BB83}"/>
              </a:ext>
            </a:extLst>
          </p:cNvPr>
          <p:cNvSpPr/>
          <p:nvPr/>
        </p:nvSpPr>
        <p:spPr>
          <a:xfrm>
            <a:off x="6478199" y="1913633"/>
            <a:ext cx="1749097" cy="373542"/>
          </a:xfrm>
          <a:prstGeom prst="roundRect">
            <a:avLst>
              <a:gd name="adj" fmla="val 9717"/>
            </a:avLst>
          </a:prstGeom>
          <a:noFill/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aseline="0" dirty="0">
                <a:solidFill>
                  <a:schemeClr val="tx1"/>
                </a:solidFill>
                <a:latin typeface="IBM Plex Sans" panose="020B0503050203000203" pitchFamily="34" charset="77"/>
                <a:cs typeface="Arial"/>
              </a:rPr>
              <a:t>Pandas DF</a:t>
            </a:r>
          </a:p>
        </p:txBody>
      </p:sp>
    </p:spTree>
    <p:extLst>
      <p:ext uri="{BB962C8B-B14F-4D97-AF65-F5344CB8AC3E}">
        <p14:creationId xmlns:p14="http://schemas.microsoft.com/office/powerpoint/2010/main" val="18751226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rConnect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197614</TotalTime>
  <Words>181</Words>
  <Application>Microsoft Macintosh PowerPoint</Application>
  <PresentationFormat>Widescreen</PresentationFormat>
  <Paragraphs>108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Helvetica</vt:lpstr>
      <vt:lpstr>IBM Plex Sans</vt:lpstr>
      <vt:lpstr>Lucida Grande</vt:lpstr>
      <vt:lpstr>BLANK</vt:lpstr>
      <vt:lpstr>InterConnect Theme</vt:lpstr>
      <vt:lpstr>Architecture</vt:lpstr>
      <vt:lpstr>Reefer Container - HL</vt:lpstr>
      <vt:lpstr>ML runtime architecture</vt:lpstr>
      <vt:lpstr>Event Stream As Event Store for ML</vt:lpstr>
      <vt:lpstr>Event Stream As Event Store for ML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Strategy</dc:title>
  <dc:creator>ADMINIBM</dc:creator>
  <cp:lastModifiedBy>Microsoft Office User</cp:lastModifiedBy>
  <cp:revision>2670</cp:revision>
  <cp:lastPrinted>2016-03-10T02:30:19Z</cp:lastPrinted>
  <dcterms:created xsi:type="dcterms:W3CDTF">2015-06-25T15:18:43Z</dcterms:created>
  <dcterms:modified xsi:type="dcterms:W3CDTF">2019-08-26T23:48:20Z</dcterms:modified>
</cp:coreProperties>
</file>