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95C-540F-4DBB-A1F2-50D27AD124C6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C313-EA62-4EE4-A8EE-1282E0BBA139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76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95C-540F-4DBB-A1F2-50D27AD124C6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C313-EA62-4EE4-A8EE-1282E0BBA1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6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95C-540F-4DBB-A1F2-50D27AD124C6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C313-EA62-4EE4-A8EE-1282E0BBA1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77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95C-540F-4DBB-A1F2-50D27AD124C6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C313-EA62-4EE4-A8EE-1282E0BBA1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957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95C-540F-4DBB-A1F2-50D27AD124C6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C313-EA62-4EE4-A8EE-1282E0BBA139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69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95C-540F-4DBB-A1F2-50D27AD124C6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C313-EA62-4EE4-A8EE-1282E0BBA1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59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95C-540F-4DBB-A1F2-50D27AD124C6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C313-EA62-4EE4-A8EE-1282E0BBA1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63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95C-540F-4DBB-A1F2-50D27AD124C6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C313-EA62-4EE4-A8EE-1282E0BBA1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85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95C-540F-4DBB-A1F2-50D27AD124C6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C313-EA62-4EE4-A8EE-1282E0BBA1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55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37795C-540F-4DBB-A1F2-50D27AD124C6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94C313-EA62-4EE4-A8EE-1282E0BBA1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855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795C-540F-4DBB-A1F2-50D27AD124C6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C313-EA62-4EE4-A8EE-1282E0BBA1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38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37795C-540F-4DBB-A1F2-50D27AD124C6}" type="datetimeFigureOut">
              <a:rPr lang="nl-NL" smtClean="0"/>
              <a:t>5-9-2019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94C313-EA62-4EE4-A8EE-1282E0BBA139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05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FA84-C807-4214-AB60-E258E95C6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Wiebe van Herwijnen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240D5-E822-4163-87FC-8297E5464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Afbeeldingsresultaat voor dungeon and dragon logo">
            <a:extLst>
              <a:ext uri="{FF2B5EF4-FFF2-40B4-BE49-F238E27FC236}">
                <a16:creationId xmlns:a16="http://schemas.microsoft.com/office/drawing/2014/main" id="{5E37E4C4-8591-4DDD-9CA1-56F0B4EB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619919"/>
            <a:ext cx="21812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BC6BC-2EAA-4BC3-A535-F9DC1989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619625"/>
            <a:ext cx="285750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D61985-A4B9-4CA5-9951-1AFE83081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075" y="177007"/>
            <a:ext cx="2538412" cy="2538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9D36B3-E5DE-4195-9F47-6C63CDD1A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50" y="4534614"/>
            <a:ext cx="3371850" cy="1770221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AECB853-024B-476E-8A81-DCF08D3C3E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4" y="597030"/>
            <a:ext cx="1620756" cy="21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3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FACCB-23AC-43F9-BB23-2E45286A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RPG/Open World/</a:t>
            </a:r>
            <a:r>
              <a:rPr lang="en-US" sz="3600" dirty="0" err="1">
                <a:solidFill>
                  <a:srgbClr val="FFFFFF"/>
                </a:solidFill>
              </a:rPr>
              <a:t>RogueLike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FD2C9B-D3DD-4C6F-999F-B55889D80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284" r="21825" b="-1"/>
          <a:stretch/>
        </p:blipFill>
        <p:spPr>
          <a:xfrm>
            <a:off x="790213" y="640080"/>
            <a:ext cx="3003275" cy="360273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545CE7-81D0-4255-8EAB-D1665B79D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99" r="9718"/>
          <a:stretch/>
        </p:blipFill>
        <p:spPr>
          <a:xfrm>
            <a:off x="4587868" y="640080"/>
            <a:ext cx="3002793" cy="360273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A5BBB-9BBE-48DF-9F3E-2B1BC48B89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70" r="26941" b="1"/>
          <a:stretch/>
        </p:blipFill>
        <p:spPr>
          <a:xfrm>
            <a:off x="8388280" y="640080"/>
            <a:ext cx="2996801" cy="360273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959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Wiebe van Herwijnen</vt:lpstr>
      <vt:lpstr>RPG/Open World/RogueLike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Wiebe van Herwijnen</dc:title>
  <dc:creator>wiebe van herwijnen</dc:creator>
  <cp:lastModifiedBy>wiebe van herwijnen</cp:lastModifiedBy>
  <cp:revision>1</cp:revision>
  <dcterms:created xsi:type="dcterms:W3CDTF">2019-09-05T09:47:33Z</dcterms:created>
  <dcterms:modified xsi:type="dcterms:W3CDTF">2019-09-05T09:51:05Z</dcterms:modified>
</cp:coreProperties>
</file>