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26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72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94129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kumimoji="1"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F034-CBCC-FE4E-B7E6-BF6005CCA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46B0F-F6BD-674B-ABDA-66FA620BC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-17463"/>
            <a:ext cx="2055813" cy="61468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-17463"/>
            <a:ext cx="6019800" cy="61468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BA2E-8121-184A-B556-83DEBB95A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21256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C4571-2B82-D64A-B46C-221A31166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2C1B-07A3-3141-93B8-A8E5CFF5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D06F-148F-8C43-823D-6F32EAD4A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6F8FD-5520-AF4C-8FFF-76E6D1D8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3C55-0A0F-964C-9451-931B9BB3B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A66F2-DC14-224A-BE3B-D502D214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524BE-956B-984E-9B06-D73961C68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1FCD-3821-C742-BB63-30FD7347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AA28-E98E-9E4B-AC45-85824E0C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463"/>
            <a:ext cx="822801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 dirty="0"/>
              <a:t>タイトルテキストの書式を編集するにはクリックします。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  <a:endParaRPr lang="en-GB" altLang="ja-JP"/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  <a:endParaRPr lang="en-GB" altLang="ja-JP"/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ＭＳ Ｐ明朝" charset="0"/>
                <a:cs typeface="ＭＳ Ｐ明朝" charset="0"/>
              </a:defRPr>
            </a:lvl1pPr>
          </a:lstStyle>
          <a:p>
            <a:pPr>
              <a:defRPr/>
            </a:pPr>
            <a:fld id="{7E3B6A81-6148-754F-AD22-C77262C0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1588"/>
          </a:xfrm>
          <a:prstGeom prst="line">
            <a:avLst/>
          </a:prstGeom>
          <a:noFill/>
          <a:ln w="1908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rgbClr val="234271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 b="1">
          <a:solidFill>
            <a:srgbClr val="234271"/>
          </a:solidFill>
          <a:latin typeface="Garamond" charset="0"/>
          <a:ea typeface="ＭＳ Ｐゴシック" charset="0"/>
          <a:cs typeface="ＭＳ Ｐゴシック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4400">
          <a:solidFill>
            <a:srgbClr val="999900"/>
          </a:solidFill>
          <a:latin typeface="Garamon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kumimoji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dbhosei/SugCha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3068638"/>
            <a:ext cx="8229600" cy="3116262"/>
          </a:xfrm>
        </p:spPr>
        <p:txBody>
          <a:bodyPr lIns="0" tIns="0" rIns="0" bIns="0" anchor="ctr"/>
          <a:lstStyle/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/>
              <a:t>Day </a:t>
            </a:r>
            <a:r>
              <a:rPr lang="en-US" altLang="ja-JP" sz="3000" dirty="0" smtClean="0"/>
              <a:t>1</a:t>
            </a:r>
            <a:r>
              <a:rPr lang="en-US" altLang="ja-JP" sz="3000" dirty="0" smtClean="0"/>
              <a:t>2</a:t>
            </a:r>
            <a:r>
              <a:rPr lang="en-US" altLang="ja-JP" sz="3000" dirty="0" smtClean="0"/>
              <a:t>: </a:t>
            </a:r>
            <a:r>
              <a:rPr lang="en-US" altLang="ja-JP" sz="3000" dirty="0" smtClean="0"/>
              <a:t>5</a:t>
            </a:r>
            <a:r>
              <a:rPr lang="en-US" altLang="ja-JP" sz="3000" dirty="0" smtClean="0"/>
              <a:t>/Ju</a:t>
            </a:r>
            <a:r>
              <a:rPr lang="en-US" altLang="ja-JP" sz="3000" dirty="0" smtClean="0"/>
              <a:t>ly</a:t>
            </a:r>
            <a:r>
              <a:rPr lang="en-US" altLang="ja-JP" sz="3000" dirty="0" smtClean="0"/>
              <a:t>/</a:t>
            </a:r>
            <a:r>
              <a:rPr lang="en-US" altLang="ja-JP" sz="3000" dirty="0" smtClean="0"/>
              <a:t>2018</a:t>
            </a:r>
          </a:p>
          <a:p>
            <a:pPr marL="0" indent="0" algn="ctr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ja-JP" sz="3000" dirty="0" smtClean="0"/>
              <a:t>Share</a:t>
            </a:r>
            <a:r>
              <a:rPr lang="ja-JP" altLang="en-US" sz="3000" dirty="0" smtClean="0"/>
              <a:t> </a:t>
            </a:r>
            <a:r>
              <a:rPr lang="en-US" altLang="ja-JP" sz="3000" dirty="0" smtClean="0"/>
              <a:t>Drawings</a:t>
            </a:r>
            <a:endParaRPr lang="en-US" altLang="ja-JP" sz="3000" dirty="0" smtClean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1038"/>
            <a:ext cx="7772400" cy="2220912"/>
          </a:xfr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BJECT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O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RIENTED 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WEB</a:t>
            </a:r>
            <a:r>
              <a:rPr lang="ja-JP" alt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　</a:t>
            </a:r>
            <a:r>
              <a:rPr lang="en-US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P</a:t>
            </a:r>
            <a:r>
              <a:rPr lang="en-US" sz="3200" dirty="0" smtClean="0">
                <a:solidFill>
                  <a:srgbClr val="808000"/>
                </a:solidFill>
                <a:latin typeface="Arial Hebrew" charset="0"/>
                <a:cs typeface="Arial Hebrew" charset="0"/>
              </a:rPr>
              <a:t>ROGRAMMING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SING </a:t>
            </a:r>
            <a:r>
              <a:rPr lang="en-US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R</a:t>
            </a:r>
            <a:r>
              <a:rPr lang="en-US" sz="3200" dirty="0">
                <a:solidFill>
                  <a:srgbClr val="808000"/>
                </a:solidFill>
                <a:latin typeface="Arial Hebrew" charset="0"/>
                <a:cs typeface="Arial Hebrew" charset="0"/>
              </a:rPr>
              <a:t>UBY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Current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“Position”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position </a:t>
            </a:r>
            <a:r>
              <a:rPr lang="en-US" altLang="ja-JP" dirty="0"/>
              <a:t>= { </a:t>
            </a:r>
            <a:r>
              <a:rPr lang="en-US" altLang="ja-JP" dirty="0" err="1"/>
              <a:t>prex</a:t>
            </a:r>
            <a:r>
              <a:rPr lang="en-US" altLang="ja-JP" dirty="0"/>
              <a:t>: </a:t>
            </a:r>
            <a:r>
              <a:rPr lang="en-US" altLang="ja-JP" dirty="0" err="1"/>
              <a:t>ctx.prevPos.x</a:t>
            </a:r>
            <a:r>
              <a:rPr lang="en-US" altLang="ja-JP" dirty="0"/>
              <a:t>, prey: </a:t>
            </a:r>
            <a:r>
              <a:rPr lang="en-US" altLang="ja-JP" dirty="0" err="1"/>
              <a:t>ctx.prevPos.y</a:t>
            </a:r>
            <a:r>
              <a:rPr lang="en-US" altLang="ja-JP" dirty="0"/>
              <a:t>, act: 'down'</a:t>
            </a:r>
            <a:r>
              <a:rPr lang="en-US" altLang="ja-JP" dirty="0" smtClean="0"/>
              <a:t>}</a:t>
            </a:r>
            <a:r>
              <a:rPr lang="en-US" altLang="ja-JP" dirty="0" smtClean="0"/>
              <a:t>, at line 39,</a:t>
            </a:r>
          </a:p>
          <a:p>
            <a:r>
              <a:rPr lang="en-US" altLang="ja-JP" dirty="0"/>
              <a:t>position = { </a:t>
            </a:r>
            <a:r>
              <a:rPr lang="en-US" altLang="ja-JP" dirty="0" err="1"/>
              <a:t>prex</a:t>
            </a:r>
            <a:r>
              <a:rPr lang="en-US" altLang="ja-JP" dirty="0"/>
              <a:t>: </a:t>
            </a:r>
            <a:r>
              <a:rPr lang="en-US" altLang="ja-JP" dirty="0" err="1"/>
              <a:t>ctx.prevPos.x</a:t>
            </a:r>
            <a:r>
              <a:rPr lang="en-US" altLang="ja-JP" dirty="0"/>
              <a:t>, prey: </a:t>
            </a:r>
            <a:r>
              <a:rPr lang="en-US" altLang="ja-JP" dirty="0" err="1"/>
              <a:t>ctx.prevPos.y</a:t>
            </a:r>
            <a:r>
              <a:rPr lang="en-US" altLang="ja-JP" dirty="0"/>
              <a:t>, </a:t>
            </a:r>
            <a:r>
              <a:rPr lang="en-US" altLang="ja-JP" dirty="0" err="1"/>
              <a:t>nposx</a:t>
            </a:r>
            <a:r>
              <a:rPr lang="en-US" altLang="ja-JP" dirty="0"/>
              <a:t>: </a:t>
            </a:r>
            <a:r>
              <a:rPr lang="en-US" altLang="ja-JP" dirty="0" err="1"/>
              <a:t>nowPos.x</a:t>
            </a:r>
            <a:r>
              <a:rPr lang="en-US" altLang="ja-JP" dirty="0"/>
              <a:t>, </a:t>
            </a:r>
            <a:r>
              <a:rPr lang="en-US" altLang="ja-JP" dirty="0" err="1"/>
              <a:t>nposy</a:t>
            </a:r>
            <a:r>
              <a:rPr lang="en-US" altLang="ja-JP" dirty="0"/>
              <a:t>: </a:t>
            </a:r>
            <a:r>
              <a:rPr lang="en-US" altLang="ja-JP" dirty="0" err="1"/>
              <a:t>nowPos.y</a:t>
            </a:r>
            <a:r>
              <a:rPr lang="en-US" altLang="ja-JP" dirty="0"/>
              <a:t>, act: 'move' </a:t>
            </a:r>
            <a:r>
              <a:rPr lang="en-US" altLang="ja-JP" dirty="0" smtClean="0"/>
              <a:t>}</a:t>
            </a:r>
            <a:r>
              <a:rPr lang="en-US" altLang="ja-JP" dirty="0" smtClean="0"/>
              <a:t>, at line 50,</a:t>
            </a:r>
          </a:p>
          <a:p>
            <a:r>
              <a:rPr lang="en-US" altLang="ja-JP" dirty="0"/>
              <a:t>position = {</a:t>
            </a:r>
            <a:r>
              <a:rPr lang="en-US" altLang="ja-JP" dirty="0" err="1"/>
              <a:t>prex</a:t>
            </a:r>
            <a:r>
              <a:rPr lang="en-US" altLang="ja-JP" dirty="0"/>
              <a:t>: </a:t>
            </a:r>
            <a:r>
              <a:rPr lang="en-US" altLang="ja-JP" dirty="0" err="1"/>
              <a:t>ctx.prevPos.x</a:t>
            </a:r>
            <a:r>
              <a:rPr lang="en-US" altLang="ja-JP" dirty="0"/>
              <a:t>, prey: </a:t>
            </a:r>
            <a:r>
              <a:rPr lang="en-US" altLang="ja-JP" dirty="0" err="1"/>
              <a:t>ctx.prevPos.y</a:t>
            </a:r>
            <a:r>
              <a:rPr lang="en-US" altLang="ja-JP" dirty="0"/>
              <a:t>, act: 'up'</a:t>
            </a:r>
            <a:r>
              <a:rPr lang="en-US" altLang="ja-JP" dirty="0" smtClean="0"/>
              <a:t>}</a:t>
            </a:r>
            <a:r>
              <a:rPr lang="en-US" altLang="ja-JP" dirty="0" smtClean="0"/>
              <a:t>, at line 58,</a:t>
            </a:r>
          </a:p>
          <a:p>
            <a:r>
              <a:rPr lang="en-US" altLang="ja-JP" dirty="0"/>
              <a:t>position = {act: 'out'</a:t>
            </a:r>
            <a:r>
              <a:rPr lang="en-US" altLang="ja-JP" dirty="0" smtClean="0"/>
              <a:t>}</a:t>
            </a:r>
            <a:r>
              <a:rPr lang="en-US" altLang="ja-JP" dirty="0" smtClean="0"/>
              <a:t>, at line 60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7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“Stroke”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XY-Sequence: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String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like,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“x1,y1,x2,y2,x3,y3..,xn,yn”</a:t>
            </a:r>
          </a:p>
          <a:p>
            <a:r>
              <a:rPr lang="en-US" altLang="ja-JP" dirty="0" smtClean="0"/>
              <a:t>Color:</a:t>
            </a:r>
            <a:r>
              <a:rPr lang="ja-JP" altLang="en-US" dirty="0" smtClean="0"/>
              <a:t> </a:t>
            </a:r>
            <a:r>
              <a:rPr lang="en-US" altLang="ja-JP" dirty="0" smtClean="0"/>
              <a:t>RGB</a:t>
            </a:r>
            <a:r>
              <a:rPr lang="ja-JP" altLang="en-US" dirty="0" smtClean="0"/>
              <a:t> </a:t>
            </a:r>
            <a:r>
              <a:rPr lang="ja-JP" altLang="ja-JP" dirty="0" smtClean="0"/>
              <a:t>S</a:t>
            </a:r>
            <a:r>
              <a:rPr lang="en-US" altLang="ja-JP" dirty="0" err="1" smtClean="0"/>
              <a:t>tring</a:t>
            </a:r>
            <a:endParaRPr lang="en-US" altLang="ja-JP" dirty="0" smtClean="0"/>
          </a:p>
          <a:p>
            <a:r>
              <a:rPr lang="en-US" altLang="ja-JP" dirty="0"/>
              <a:t>	at line 23:color </a:t>
            </a:r>
            <a:r>
              <a:rPr lang="en-US" altLang="ja-JP" dirty="0" smtClean="0"/>
              <a:t>= </a:t>
            </a:r>
            <a:r>
              <a:rPr lang="en-US" altLang="ja-JP" sz="3200" dirty="0" smtClean="0"/>
              <a:t>"</a:t>
            </a:r>
            <a:r>
              <a:rPr lang="en-US" altLang="ja-JP" sz="3200" dirty="0" err="1"/>
              <a:t>rgb</a:t>
            </a:r>
            <a:r>
              <a:rPr lang="en-US" altLang="ja-JP" sz="3200" dirty="0" smtClean="0"/>
              <a:t>(#</a:t>
            </a:r>
            <a:r>
              <a:rPr lang="en-US" altLang="ja-JP" sz="3200" dirty="0"/>
              <a:t>{</a:t>
            </a:r>
            <a:r>
              <a:rPr lang="en-US" altLang="ja-JP" sz="3200" dirty="0" err="1" smtClean="0"/>
              <a:t>red.val</a:t>
            </a:r>
            <a:r>
              <a:rPr lang="en-US" altLang="ja-JP" sz="3200" dirty="0"/>
              <a:t>()}</a:t>
            </a:r>
            <a:r>
              <a:rPr lang="en-US" altLang="ja-JP" sz="3200" dirty="0" smtClean="0"/>
              <a:t>,  #</a:t>
            </a:r>
            <a:r>
              <a:rPr lang="en-US" altLang="ja-JP" sz="3200" dirty="0"/>
              <a:t>{</a:t>
            </a:r>
            <a:r>
              <a:rPr lang="en-US" altLang="ja-JP" sz="3200" dirty="0" err="1" smtClean="0"/>
              <a:t>green.val</a:t>
            </a:r>
            <a:r>
              <a:rPr lang="en-US" altLang="ja-JP" sz="3200" dirty="0"/>
              <a:t>()},#{</a:t>
            </a:r>
            <a:r>
              <a:rPr lang="en-US" altLang="ja-JP" sz="3200" dirty="0" err="1" smtClean="0"/>
              <a:t>blue.val</a:t>
            </a:r>
            <a:r>
              <a:rPr lang="en-US" altLang="ja-JP" sz="3200" dirty="0"/>
              <a:t>()}</a:t>
            </a:r>
            <a:r>
              <a:rPr lang="en-US" altLang="ja-JP" sz="3200" dirty="0" smtClean="0"/>
              <a:t>)”</a:t>
            </a:r>
          </a:p>
          <a:p>
            <a:r>
              <a:rPr lang="en-US" altLang="ja-JP" sz="3200" dirty="0" smtClean="0"/>
              <a:t>Owner: </a:t>
            </a:r>
            <a:r>
              <a:rPr lang="en-US" altLang="ja-JP" sz="3200" dirty="0" err="1" smtClean="0"/>
              <a:t>current_user</a:t>
            </a:r>
            <a:r>
              <a:rPr lang="en-US" altLang="ja-JP" sz="3200" dirty="0" smtClean="0"/>
              <a:t>: integer</a:t>
            </a:r>
          </a:p>
          <a:p>
            <a:r>
              <a:rPr lang="en-US" altLang="ja-JP" sz="3200" dirty="0" err="1" smtClean="0"/>
              <a:t>Chat_room_id</a:t>
            </a:r>
            <a:r>
              <a:rPr lang="en-US" altLang="ja-JP" sz="3200" dirty="0" smtClean="0"/>
              <a:t>: integer</a:t>
            </a:r>
          </a:p>
          <a:p>
            <a:r>
              <a:rPr lang="en-US" altLang="ja-JP" sz="3200" dirty="0" err="1" smtClean="0"/>
              <a:t>Picture_number</a:t>
            </a:r>
            <a:r>
              <a:rPr lang="en-US" altLang="ja-JP" sz="3200" dirty="0" smtClean="0"/>
              <a:t>: integer </a:t>
            </a:r>
            <a:r>
              <a:rPr lang="en-US" altLang="ja-JP" sz="3200" dirty="0" smtClean="0">
                <a:sym typeface="Wingdings"/>
              </a:rPr>
              <a:t> undefined, yet,</a:t>
            </a:r>
            <a:r>
              <a:rPr lang="ja-JP" altLang="en-US" sz="3200" dirty="0" smtClean="0">
                <a:sym typeface="Wingdings"/>
              </a:rPr>
              <a:t> </a:t>
            </a:r>
            <a:r>
              <a:rPr lang="ja-JP" altLang="ja-JP" sz="3200" dirty="0" smtClean="0">
                <a:sym typeface="Wingdings"/>
              </a:rPr>
              <a:t>G</a:t>
            </a:r>
            <a:r>
              <a:rPr lang="en-US" altLang="ja-JP" sz="3200" dirty="0" err="1" smtClean="0">
                <a:sym typeface="Wingdings"/>
              </a:rPr>
              <a:t>ive</a:t>
            </a:r>
            <a:r>
              <a:rPr lang="ja-JP" altLang="en-US" sz="3200" dirty="0" smtClean="0">
                <a:sym typeface="Wingdings"/>
              </a:rPr>
              <a:t> </a:t>
            </a:r>
            <a:r>
              <a:rPr lang="en-US" altLang="ja-JP" sz="3200" dirty="0" smtClean="0">
                <a:sym typeface="Wingdings"/>
              </a:rPr>
              <a:t>“New</a:t>
            </a:r>
            <a:r>
              <a:rPr lang="ja-JP" altLang="en-US" sz="3200" dirty="0" smtClean="0">
                <a:sym typeface="Wingdings"/>
              </a:rPr>
              <a:t> </a:t>
            </a:r>
            <a:r>
              <a:rPr lang="en-US" altLang="ja-JP" sz="3200" dirty="0" smtClean="0">
                <a:sym typeface="Wingdings"/>
              </a:rPr>
              <a:t>Picture</a:t>
            </a:r>
            <a:r>
              <a:rPr lang="ja-JP" altLang="en-US" sz="3200" dirty="0" smtClean="0">
                <a:sym typeface="Wingdings"/>
              </a:rPr>
              <a:t> </a:t>
            </a:r>
            <a:r>
              <a:rPr lang="en-US" altLang="ja-JP" sz="3200" dirty="0" smtClean="0">
                <a:sym typeface="Wingdings"/>
              </a:rPr>
              <a:t>button”</a:t>
            </a:r>
            <a:endParaRPr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40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Sorry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cancelation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8000"/>
                </a:solidFill>
              </a:rPr>
              <a:t>rake</a:t>
            </a:r>
            <a:r>
              <a:rPr kumimoji="1" lang="ja-JP" altLang="en-US" dirty="0" smtClean="0">
                <a:solidFill>
                  <a:srgbClr val="00800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db:rollback</a:t>
            </a:r>
            <a:endParaRPr kumimoji="1" lang="en-US" altLang="ja-JP" dirty="0" smtClean="0">
              <a:solidFill>
                <a:srgbClr val="008000"/>
              </a:solidFill>
            </a:endParaRPr>
          </a:p>
          <a:p>
            <a:r>
              <a:rPr lang="en-US" altLang="ja-JP" dirty="0"/>
              <a:t>	</a:t>
            </a:r>
            <a:r>
              <a:rPr lang="en-US" altLang="ja-JP" dirty="0" smtClean="0"/>
              <a:t>---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&gt;&gt;&gt;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cancel</a:t>
            </a:r>
            <a:r>
              <a:rPr lang="ja-JP" altLang="en-US" dirty="0" smtClean="0"/>
              <a:t> </a:t>
            </a:r>
            <a:r>
              <a:rPr lang="en-US" altLang="ja-JP" dirty="0" smtClean="0"/>
              <a:t>strokes</a:t>
            </a:r>
            <a:r>
              <a:rPr lang="ja-JP" altLang="en-US" dirty="0" smtClean="0"/>
              <a:t> </a:t>
            </a:r>
            <a:r>
              <a:rPr lang="en-US" altLang="ja-JP" dirty="0" smtClean="0"/>
              <a:t>table,</a:t>
            </a:r>
          </a:p>
          <a:p>
            <a:r>
              <a:rPr lang="en-US" altLang="ja-JP" dirty="0" smtClean="0">
                <a:solidFill>
                  <a:srgbClr val="008000"/>
                </a:solidFill>
              </a:rPr>
              <a:t>rails</a:t>
            </a:r>
            <a:r>
              <a:rPr lang="ja-JP" altLang="en-US" dirty="0" smtClean="0">
                <a:solidFill>
                  <a:srgbClr val="008000"/>
                </a:solidFill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destroy</a:t>
            </a:r>
            <a:r>
              <a:rPr lang="ja-JP" altLang="en-US" dirty="0" smtClean="0">
                <a:solidFill>
                  <a:srgbClr val="008000"/>
                </a:solidFill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scaffold</a:t>
            </a:r>
            <a:r>
              <a:rPr lang="ja-JP" altLang="en-US" dirty="0" smtClean="0">
                <a:solidFill>
                  <a:srgbClr val="008000"/>
                </a:solidFill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stroke</a:t>
            </a:r>
          </a:p>
          <a:p>
            <a:endParaRPr kumimoji="1" lang="en-US" altLang="ja-JP" dirty="0" smtClean="0"/>
          </a:p>
          <a:p>
            <a:r>
              <a:rPr lang="en-US" altLang="ja-JP" dirty="0">
                <a:solidFill>
                  <a:srgbClr val="008000"/>
                </a:solidFill>
              </a:rPr>
              <a:t>rails generate model stroke </a:t>
            </a:r>
            <a:r>
              <a:rPr lang="en-US" altLang="ja-JP" dirty="0" err="1">
                <a:solidFill>
                  <a:srgbClr val="008000"/>
                </a:solidFill>
              </a:rPr>
              <a:t>sequence:string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 err="1">
                <a:solidFill>
                  <a:srgbClr val="008000"/>
                </a:solidFill>
              </a:rPr>
              <a:t>color:string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 err="1">
                <a:solidFill>
                  <a:srgbClr val="008000"/>
                </a:solidFill>
              </a:rPr>
              <a:t>user_id:integer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 err="1">
                <a:solidFill>
                  <a:srgbClr val="008000"/>
                </a:solidFill>
              </a:rPr>
              <a:t>chat_room_id:integer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 err="1">
                <a:solidFill>
                  <a:srgbClr val="008000"/>
                </a:solidFill>
              </a:rPr>
              <a:t>picture_number:integer</a:t>
            </a:r>
            <a:endParaRPr lang="en-US" altLang="ja-JP" dirty="0">
              <a:solidFill>
                <a:srgbClr val="008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696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ChatRoom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has_many</a:t>
            </a:r>
            <a:r>
              <a:rPr lang="en-US" altLang="ja-JP" dirty="0" smtClean="0"/>
              <a:t> :strokes</a:t>
            </a:r>
          </a:p>
          <a:p>
            <a:r>
              <a:rPr kumimoji="1" lang="en-US" altLang="ja-JP" dirty="0" smtClean="0"/>
              <a:t>Strokes  </a:t>
            </a:r>
            <a:r>
              <a:rPr kumimoji="1" lang="en-US" altLang="ja-JP" dirty="0" err="1" smtClean="0"/>
              <a:t>belongs_to</a:t>
            </a:r>
            <a:r>
              <a:rPr kumimoji="1" lang="en-US" altLang="ja-JP" dirty="0" smtClean="0"/>
              <a:t> :</a:t>
            </a:r>
            <a:r>
              <a:rPr kumimoji="1" lang="en-US" altLang="ja-JP" dirty="0" err="1" smtClean="0"/>
              <a:t>chat_room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Strokes </a:t>
            </a:r>
            <a:r>
              <a:rPr kumimoji="1" lang="en-US" altLang="ja-JP" dirty="0" err="1" smtClean="0"/>
              <a:t>belongs_to</a:t>
            </a:r>
            <a:r>
              <a:rPr kumimoji="1" lang="en-US" altLang="ja-JP" dirty="0" smtClean="0"/>
              <a:t> :user</a:t>
            </a:r>
          </a:p>
          <a:p>
            <a:r>
              <a:rPr lang="en-US" altLang="ja-JP" dirty="0" smtClean="0"/>
              <a:t>User </a:t>
            </a:r>
            <a:r>
              <a:rPr lang="en-US" altLang="ja-JP" dirty="0" err="1" smtClean="0"/>
              <a:t>has_many</a:t>
            </a:r>
            <a:r>
              <a:rPr lang="en-US" altLang="ja-JP" dirty="0" smtClean="0"/>
              <a:t> :strokes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10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Strokes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Read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following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programs;</a:t>
            </a:r>
            <a:br>
              <a:rPr lang="en-US" altLang="ja-JP" dirty="0" smtClean="0"/>
            </a:br>
            <a:r>
              <a:rPr lang="en-US" altLang="ja-JP" sz="2400" dirty="0" smtClean="0"/>
              <a:t>app/assets/</a:t>
            </a:r>
            <a:r>
              <a:rPr lang="en-US" altLang="ja-JP" sz="2400" dirty="0" err="1" smtClean="0"/>
              <a:t>javascripts</a:t>
            </a:r>
            <a:r>
              <a:rPr lang="en-US" altLang="ja-JP" sz="2400" dirty="0" smtClean="0"/>
              <a:t>/channels/</a:t>
            </a:r>
            <a:r>
              <a:rPr lang="en-US" altLang="ja-JP" sz="2400" dirty="0" err="1" smtClean="0"/>
              <a:t>room.coffee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dirty="0" smtClean="0"/>
              <a:t>app/assets/</a:t>
            </a:r>
            <a:r>
              <a:rPr lang="en-US" altLang="ja-JP" dirty="0" err="1"/>
              <a:t>javascripts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pictures.coffee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app/views/layouts/_</a:t>
            </a:r>
            <a:r>
              <a:rPr lang="en-US" altLang="ja-JP" dirty="0" err="1" smtClean="0"/>
              <a:t>drawings.html.erb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app/channels/</a:t>
            </a:r>
            <a:r>
              <a:rPr lang="en-US" altLang="ja-JP" dirty="0" err="1" smtClean="0"/>
              <a:t>room_channel.rb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en-US" altLang="ja-JP" dirty="0" smtClean="0"/>
              <a:t>Now the stored strokes are available,</a:t>
            </a:r>
            <a:br>
              <a:rPr lang="en-US" altLang="ja-JP" dirty="0" smtClean="0"/>
            </a:br>
            <a:r>
              <a:rPr lang="en-US" altLang="ja-JP" dirty="0" smtClean="0"/>
              <a:t>therefore, we can reload the drawing of the past chats.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4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slides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mr-IN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https://github.com/webdbhosei/</a:t>
            </a:r>
            <a:r>
              <a:rPr lang="en-US" altLang="ja-JP" dirty="0" smtClean="0">
                <a:hlinkClick r:id="rId2"/>
              </a:rPr>
              <a:t>SugChat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Now our lecture materials had been moved to </a:t>
            </a:r>
            <a:r>
              <a:rPr lang="en-US" altLang="ja-JP" dirty="0" err="1" smtClean="0"/>
              <a:t>github.com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2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Coffee</a:t>
            </a:r>
            <a:r>
              <a:rPr lang="ja-JP" altLang="en-US" dirty="0" smtClean="0"/>
              <a:t> </a:t>
            </a:r>
            <a:r>
              <a:rPr lang="en-US" altLang="ja-JP" dirty="0" smtClean="0"/>
              <a:t>script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Definition of Functions: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helloWorld</a:t>
            </a:r>
            <a:r>
              <a:rPr lang="en-US" altLang="ja-JP" dirty="0" smtClean="0"/>
              <a:t> </a:t>
            </a:r>
            <a:r>
              <a:rPr lang="en-US" altLang="ja-JP" dirty="0"/>
              <a:t>= -</a:t>
            </a:r>
            <a:r>
              <a:rPr lang="en-US" altLang="ja-JP" dirty="0" smtClean="0"/>
              <a:t>&gt;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alert </a:t>
            </a:r>
            <a:r>
              <a:rPr lang="en-US" altLang="ja-JP" dirty="0"/>
              <a:t>'</a:t>
            </a:r>
            <a:r>
              <a:rPr lang="en-US" altLang="ja-JP" dirty="0" err="1"/>
              <a:t>Hello,</a:t>
            </a:r>
            <a:r>
              <a:rPr lang="en-US" altLang="ja-JP" dirty="0" err="1" smtClean="0"/>
              <a:t>World</a:t>
            </a:r>
            <a:r>
              <a:rPr lang="en-US" altLang="ja-JP" dirty="0" smtClean="0"/>
              <a:t>’</a:t>
            </a:r>
          </a:p>
          <a:p>
            <a:r>
              <a:rPr lang="en-US" altLang="ja-JP" dirty="0" smtClean="0"/>
              <a:t>#</a:t>
            </a:r>
            <a:r>
              <a:rPr lang="ja-JP" altLang="en-US" dirty="0" smtClean="0"/>
              <a:t>引数</a:t>
            </a:r>
            <a:endParaRPr lang="en-US" altLang="ja-JP" dirty="0" smtClean="0"/>
          </a:p>
          <a:p>
            <a:r>
              <a:rPr lang="en-US" altLang="ja-JP" dirty="0" smtClean="0"/>
              <a:t>test </a:t>
            </a:r>
            <a:r>
              <a:rPr lang="en-US" altLang="ja-JP" dirty="0"/>
              <a:t>= (name) -</a:t>
            </a:r>
            <a:r>
              <a:rPr lang="en-US" altLang="ja-JP" dirty="0" smtClean="0"/>
              <a:t>&gt;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alert </a:t>
            </a:r>
            <a:r>
              <a:rPr lang="en-US" altLang="ja-JP" dirty="0"/>
              <a:t>"my name is #{name}"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76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vs.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Coffee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ja-JP" dirty="0" smtClean="0"/>
              <a:t>Defining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variable,</a:t>
            </a:r>
            <a:r>
              <a:rPr lang="ja-JP" altLang="en-US" dirty="0" smtClean="0"/>
              <a:t> </a:t>
            </a:r>
            <a:r>
              <a:rPr lang="en-US" altLang="ja-JP" dirty="0" smtClean="0"/>
              <a:t>no</a:t>
            </a:r>
            <a:r>
              <a:rPr lang="ja-JP" altLang="en-US" dirty="0" smtClean="0"/>
              <a:t> </a:t>
            </a:r>
            <a:r>
              <a:rPr lang="en-US" altLang="ja-JP" dirty="0" smtClean="0"/>
              <a:t>need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write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”</a:t>
            </a:r>
            <a:r>
              <a:rPr lang="en-US" altLang="ja-JP" dirty="0" err="1" smtClean="0">
                <a:solidFill>
                  <a:srgbClr val="FF0000"/>
                </a:solidFill>
              </a:rPr>
              <a:t>var</a:t>
            </a:r>
            <a:r>
              <a:rPr lang="en-US" altLang="ja-JP" dirty="0" smtClean="0">
                <a:solidFill>
                  <a:srgbClr val="FF0000"/>
                </a:solidFill>
              </a:rPr>
              <a:t>”</a:t>
            </a:r>
          </a:p>
          <a:p>
            <a:pPr marL="514350" indent="-514350"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No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need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to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write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semicolons(;)</a:t>
            </a:r>
          </a:p>
          <a:p>
            <a:pPr marL="514350" indent="-514350"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No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need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to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write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(brackets)</a:t>
            </a:r>
          </a:p>
          <a:p>
            <a:pPr marL="514350" indent="-514350"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Instead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of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writing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{},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use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indentation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to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write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block</a:t>
            </a:r>
          </a:p>
          <a:p>
            <a:pPr marL="514350" indent="-514350"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Comments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are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#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for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//,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###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for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r>
              <a:rPr lang="ja-JP" altLang="en-US" dirty="0" smtClean="0">
                <a:solidFill>
                  <a:schemeClr val="tx1"/>
                </a:solidFill>
              </a:rPr>
              <a:t>* *</a:t>
            </a:r>
            <a:r>
              <a:rPr lang="en-US" altLang="ja-JP" dirty="0" smtClean="0">
                <a:solidFill>
                  <a:schemeClr val="tx1"/>
                </a:solidFill>
              </a:rPr>
              <a:t>/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2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Picking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mouse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</a:t>
            </a:r>
            <a:r>
              <a:rPr kumimoji="1" lang="en-US" altLang="ja-JP" dirty="0" smtClean="0">
                <a:solidFill>
                  <a:srgbClr val="008000"/>
                </a:solidFill>
              </a:rPr>
              <a:t>app/assets/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javascripts</a:t>
            </a:r>
            <a:r>
              <a:rPr kumimoji="1" lang="en-US" altLang="ja-JP" dirty="0" smtClean="0">
                <a:solidFill>
                  <a:srgbClr val="008000"/>
                </a:solidFill>
              </a:rPr>
              <a:t>/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pictures.coffee</a:t>
            </a:r>
            <a:endParaRPr kumimoji="1" lang="en-US" altLang="ja-JP" dirty="0" smtClean="0">
              <a:solidFill>
                <a:srgbClr val="008000"/>
              </a:solidFill>
            </a:endParaRPr>
          </a:p>
          <a:p>
            <a:r>
              <a:rPr lang="en-US" altLang="ja-JP" dirty="0" smtClean="0"/>
              <a:t>At l</a:t>
            </a:r>
            <a:r>
              <a:rPr kumimoji="1" lang="en-US" altLang="ja-JP" dirty="0" smtClean="0"/>
              <a:t>ine number 32: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canvas.mousedown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r>
              <a:rPr kumimoji="1" lang="en-US" altLang="ja-JP" dirty="0" smtClean="0"/>
              <a:t>At line number 42: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canvas.mousemove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r>
              <a:rPr lang="en-US" altLang="ja-JP" dirty="0" smtClean="0"/>
              <a:t>At line number 53: </a:t>
            </a:r>
            <a:r>
              <a:rPr lang="en-US" altLang="ja-JP" dirty="0" err="1" smtClean="0">
                <a:solidFill>
                  <a:srgbClr val="0000FF"/>
                </a:solidFill>
              </a:rPr>
              <a:t>canvas.mouseup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r>
              <a:rPr lang="en-US" altLang="ja-JP" dirty="0" smtClean="0"/>
              <a:t>At line number 60: </a:t>
            </a:r>
            <a:r>
              <a:rPr lang="en-US" altLang="ja-JP" dirty="0" err="1" smtClean="0">
                <a:solidFill>
                  <a:srgbClr val="0000FF"/>
                </a:solidFill>
              </a:rPr>
              <a:t>canvas.mouseout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endParaRPr kumimoji="1" lang="en-US" altLang="ja-JP" dirty="0"/>
          </a:p>
          <a:p>
            <a:r>
              <a:rPr lang="en-US" altLang="ja-JP" dirty="0" smtClean="0"/>
              <a:t>To pick up mouse position and call </a:t>
            </a:r>
          </a:p>
          <a:p>
            <a:r>
              <a:rPr kumimoji="1" lang="en-US" altLang="ja-JP" dirty="0" err="1" smtClean="0"/>
              <a:t>App.room.speak</a:t>
            </a:r>
            <a:r>
              <a:rPr kumimoji="1" lang="en-US" altLang="ja-JP" dirty="0" smtClean="0"/>
              <a:t>(position), at line 40, 51, 59, 66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44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mouse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app/channels/</a:t>
            </a:r>
            <a:r>
              <a:rPr kumimoji="1" lang="en-US" altLang="ja-JP" dirty="0" err="1" smtClean="0"/>
              <a:t>room_channels</a:t>
            </a:r>
            <a:r>
              <a:rPr lang="en-US" altLang="ja-JP" dirty="0" smtClean="0"/>
              <a:t>,</a:t>
            </a:r>
          </a:p>
          <a:p>
            <a:r>
              <a:rPr kumimoji="1" lang="en-US" altLang="ja-JP" dirty="0" smtClean="0"/>
              <a:t>Function speak(position) is defined.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def</a:t>
            </a:r>
            <a:r>
              <a:rPr lang="en-US" altLang="ja-JP" dirty="0" smtClean="0"/>
              <a:t> </a:t>
            </a:r>
            <a:r>
              <a:rPr lang="en-US" altLang="ja-JP" dirty="0"/>
              <a:t>speak(position)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ActionCable.server.broadcast</a:t>
            </a:r>
            <a:r>
              <a:rPr lang="en-US" altLang="ja-JP" dirty="0"/>
              <a:t> "</a:t>
            </a:r>
            <a:r>
              <a:rPr lang="en-US" altLang="ja-JP" dirty="0" err="1"/>
              <a:t>room_channel</a:t>
            </a:r>
            <a:r>
              <a:rPr lang="en-US" altLang="ja-JP" dirty="0"/>
              <a:t>", room: position</a:t>
            </a:r>
          </a:p>
          <a:p>
            <a:r>
              <a:rPr lang="en-US" altLang="ja-JP" dirty="0"/>
              <a:t>  </a:t>
            </a:r>
            <a:r>
              <a:rPr lang="en-US" altLang="ja-JP" dirty="0" smtClean="0"/>
              <a:t>end</a:t>
            </a:r>
          </a:p>
          <a:p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broadcasted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room_channel</a:t>
            </a:r>
            <a:r>
              <a:rPr lang="en-US" altLang="ja-JP" dirty="0" smtClean="0"/>
              <a:t>”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38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Receiving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</a:t>
            </a:r>
            <a:r>
              <a:rPr kumimoji="1" lang="en-US" altLang="ja-JP" dirty="0" err="1" smtClean="0"/>
              <a:t>remote_drawings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In </a:t>
            </a:r>
            <a:r>
              <a:rPr lang="en-US" altLang="ja-JP" sz="2400" dirty="0">
                <a:solidFill>
                  <a:srgbClr val="008000"/>
                </a:solidFill>
              </a:rPr>
              <a:t>app/assets/</a:t>
            </a:r>
            <a:r>
              <a:rPr lang="en-US" altLang="ja-JP" sz="2400" dirty="0" err="1">
                <a:solidFill>
                  <a:srgbClr val="008000"/>
                </a:solidFill>
              </a:rPr>
              <a:t>javascripts</a:t>
            </a:r>
            <a:r>
              <a:rPr lang="en-US" altLang="ja-JP" sz="2400" dirty="0" smtClean="0">
                <a:solidFill>
                  <a:srgbClr val="008000"/>
                </a:solidFill>
              </a:rPr>
              <a:t>/</a:t>
            </a:r>
            <a:r>
              <a:rPr lang="en-US" altLang="ja-JP" sz="2400" dirty="0" smtClean="0">
                <a:solidFill>
                  <a:srgbClr val="008000"/>
                </a:solidFill>
              </a:rPr>
              <a:t>channels/</a:t>
            </a:r>
            <a:r>
              <a:rPr lang="en-US" altLang="ja-JP" sz="2400" dirty="0" err="1" smtClean="0">
                <a:solidFill>
                  <a:srgbClr val="008000"/>
                </a:solidFill>
              </a:rPr>
              <a:t>room</a:t>
            </a:r>
            <a:r>
              <a:rPr lang="en-US" altLang="ja-JP" sz="2400" dirty="0" err="1" smtClean="0">
                <a:solidFill>
                  <a:srgbClr val="008000"/>
                </a:solidFill>
              </a:rPr>
              <a:t>.coffee</a:t>
            </a:r>
            <a:endParaRPr lang="en-US" altLang="ja-JP" sz="2400" dirty="0">
              <a:solidFill>
                <a:srgbClr val="008000"/>
              </a:solidFill>
            </a:endParaRPr>
          </a:p>
          <a:p>
            <a:r>
              <a:rPr kumimoji="1" lang="en-US" altLang="ja-JP" dirty="0" smtClean="0"/>
              <a:t>At line 23, </a:t>
            </a:r>
            <a:r>
              <a:rPr kumimoji="1" lang="en-US" altLang="ja-JP" dirty="0" err="1" smtClean="0"/>
              <a:t>App.room</a:t>
            </a:r>
            <a:r>
              <a:rPr kumimoji="1" lang="en-US" altLang="ja-JP" dirty="0" smtClean="0"/>
              <a:t> is defined, and defining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some remote “receiving” information.</a:t>
            </a:r>
          </a:p>
          <a:p>
            <a:endParaRPr kumimoji="1" lang="en-US" altLang="ja-JP" dirty="0"/>
          </a:p>
          <a:p>
            <a:r>
              <a:rPr lang="en-US" altLang="ja-JP" dirty="0"/>
              <a:t>r</a:t>
            </a:r>
            <a:r>
              <a:rPr lang="en-US" altLang="ja-JP" dirty="0" smtClean="0"/>
              <a:t>eceived: (data) -&gt;   # function re-define</a:t>
            </a:r>
          </a:p>
          <a:p>
            <a:r>
              <a:rPr kumimoji="1" lang="en-US" altLang="ja-JP" dirty="0" smtClean="0"/>
              <a:t>	switch </a:t>
            </a:r>
            <a:r>
              <a:rPr kumimoji="1" lang="en-US" altLang="ja-JP" dirty="0" err="1" smtClean="0"/>
              <a:t>data.room.position.act</a:t>
            </a:r>
            <a:r>
              <a:rPr kumimoji="1" lang="en-US" altLang="ja-JP" dirty="0" smtClean="0"/>
              <a:t>    # switch</a:t>
            </a:r>
          </a:p>
          <a:p>
            <a:r>
              <a:rPr lang="en-US" altLang="ja-JP" dirty="0"/>
              <a:t>	 </a:t>
            </a:r>
            <a:r>
              <a:rPr lang="en-US" altLang="ja-JP" dirty="0" smtClean="0"/>
              <a:t> when ‘down’, ‘move’, ‘up’, ‘out’ 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9136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844824"/>
            <a:ext cx="1308100" cy="18669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556792"/>
            <a:ext cx="1703988" cy="15841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4581128"/>
            <a:ext cx="1892370" cy="151216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556792"/>
            <a:ext cx="1584176" cy="139858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56" y="4941168"/>
            <a:ext cx="1702885" cy="1646436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 bwMode="auto">
          <a:xfrm>
            <a:off x="2267744" y="2564904"/>
            <a:ext cx="1008112" cy="14401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39752" y="27809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speak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右矢印 11"/>
          <p:cNvSpPr/>
          <p:nvPr/>
        </p:nvSpPr>
        <p:spPr bwMode="auto">
          <a:xfrm>
            <a:off x="5508104" y="2492896"/>
            <a:ext cx="1008112" cy="14401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右矢印 12"/>
          <p:cNvSpPr/>
          <p:nvPr/>
        </p:nvSpPr>
        <p:spPr bwMode="auto">
          <a:xfrm rot="2300915">
            <a:off x="5580112" y="4005064"/>
            <a:ext cx="1008112" cy="14401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右矢印 13"/>
          <p:cNvSpPr/>
          <p:nvPr/>
        </p:nvSpPr>
        <p:spPr bwMode="auto">
          <a:xfrm rot="5400000">
            <a:off x="3563888" y="4293096"/>
            <a:ext cx="1008112" cy="14401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68144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2564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39952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55776" y="40770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右矢印 18"/>
          <p:cNvSpPr/>
          <p:nvPr/>
        </p:nvSpPr>
        <p:spPr bwMode="auto">
          <a:xfrm rot="13080646">
            <a:off x="5380013" y="4218827"/>
            <a:ext cx="1008112" cy="144016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6774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36096" y="31409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boradcast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92080" y="42930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speak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右矢印 23"/>
          <p:cNvSpPr/>
          <p:nvPr/>
        </p:nvSpPr>
        <p:spPr bwMode="auto">
          <a:xfrm>
            <a:off x="5580112" y="2924944"/>
            <a:ext cx="1008112" cy="144016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3275856" y="4365104"/>
            <a:ext cx="1008112" cy="144016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右矢印 25"/>
          <p:cNvSpPr/>
          <p:nvPr/>
        </p:nvSpPr>
        <p:spPr bwMode="auto">
          <a:xfrm rot="10800000">
            <a:off x="2349191" y="2067945"/>
            <a:ext cx="1008112" cy="144016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49411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Positions are mixed up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8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‘speak’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 app/channels/</a:t>
            </a:r>
            <a:r>
              <a:rPr lang="en-US" altLang="ja-JP" dirty="0" err="1"/>
              <a:t>room_channels</a:t>
            </a:r>
            <a:r>
              <a:rPr lang="en-US" altLang="ja-JP" dirty="0"/>
              <a:t>,</a:t>
            </a:r>
          </a:p>
          <a:p>
            <a:r>
              <a:rPr kumimoji="1" lang="en-US" altLang="ja-JP" dirty="0" smtClean="0"/>
              <a:t>	</a:t>
            </a:r>
            <a:r>
              <a:rPr kumimoji="1" lang="en-US" altLang="ja-JP" dirty="0" smtClean="0"/>
              <a:t>save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“down”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“move”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positions,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when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“up”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sent, make “Stroke” information, and “speak” the strokes.</a:t>
            </a:r>
          </a:p>
          <a:p>
            <a:endParaRPr kumimoji="1" lang="en-US" altLang="ja-JP" dirty="0"/>
          </a:p>
          <a:p>
            <a:r>
              <a:rPr lang="en-US" altLang="ja-JP" dirty="0"/>
              <a:t>W</a:t>
            </a:r>
            <a:r>
              <a:rPr lang="en-US" altLang="ja-JP" dirty="0" smtClean="0"/>
              <a:t>e can not draw simultaneously now, but we can fix this problem.</a:t>
            </a: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90826674"/>
      </p:ext>
    </p:extLst>
  </p:cSld>
  <p:clrMapOvr>
    <a:masterClrMapping/>
  </p:clrMapOvr>
</p:sld>
</file>

<file path=ppt/theme/theme1.xml><?xml version="1.0" encoding="utf-8"?>
<a:theme xmlns:a="http://schemas.openxmlformats.org/drawingml/2006/main" name="WDAE-Slides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ホワイト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ホワイ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ホワイ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ホワイ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WDAE-Slides.thmx</Template>
  <TotalTime>3979</TotalTime>
  <Words>389</Words>
  <Application>Microsoft Macintosh PowerPoint</Application>
  <PresentationFormat>画面に合わせる (4:3)</PresentationFormat>
  <Paragraphs>88</Paragraphs>
  <Slides>14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WDAE-Slides</vt:lpstr>
      <vt:lpstr>OBJECT ORIENTED WEB　PROGRAMMING USING RUBY</vt:lpstr>
      <vt:lpstr>Find latest slides from…</vt:lpstr>
      <vt:lpstr>Coffee script and ruby</vt:lpstr>
      <vt:lpstr>Javascript vs. Coffee Script </vt:lpstr>
      <vt:lpstr>Picking up mouse events</vt:lpstr>
      <vt:lpstr>Sharing mouse events</vt:lpstr>
      <vt:lpstr>Receiving “remote_drawings”</vt:lpstr>
      <vt:lpstr>Chat Design Now</vt:lpstr>
      <vt:lpstr>Change the design of ‘speak’</vt:lpstr>
      <vt:lpstr>Current “Position” </vt:lpstr>
      <vt:lpstr>Redesign of “Stroke” table</vt:lpstr>
      <vt:lpstr>Sorry for the cancelation</vt:lpstr>
      <vt:lpstr>Relations</vt:lpstr>
      <vt:lpstr>Strokes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Ikuo Kobayashi</dc:creator>
  <cp:lastModifiedBy>Kobayashi Ikuo</cp:lastModifiedBy>
  <cp:revision>102</cp:revision>
  <cp:lastPrinted>2018-07-02T10:29:19Z</cp:lastPrinted>
  <dcterms:created xsi:type="dcterms:W3CDTF">2010-08-16T02:34:59Z</dcterms:created>
  <dcterms:modified xsi:type="dcterms:W3CDTF">2018-07-02T10:31:17Z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</Properties>
</file>