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1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5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6003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1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60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37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91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5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8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3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7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6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6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0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expression-trees/" TargetMode="External"/><Relationship Id="rId2" Type="http://schemas.openxmlformats.org/officeDocument/2006/relationships/hyperlink" Target="https://github.com/Tomdid2/ExpressionTreesSampl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dotnet/api/system.linq.expressions?view=netcore-2.1" TargetMode="External"/><Relationship Id="rId5" Type="http://schemas.openxmlformats.org/officeDocument/2006/relationships/hyperlink" Target="https://docs.microsoft.com/en-us/dotnet/api/system.linq.expressions.expressionvisitor?view=netcore-2.1" TargetMode="External"/><Relationship Id="rId4" Type="http://schemas.openxmlformats.org/officeDocument/2006/relationships/hyperlink" Target="https://docs.microsoft.com/en-us/dotnet/api/system.linq.expressions.expressiontype?redirectedfrom=MSDN&amp;view=netcore-2.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3F3411-E5C7-4E4E-B659-4EF42D36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4" y="1984016"/>
            <a:ext cx="8791663" cy="1646302"/>
          </a:xfrm>
        </p:spPr>
        <p:txBody>
          <a:bodyPr/>
          <a:lstStyle/>
          <a:p>
            <a:r>
              <a:rPr lang="pl-PL" sz="6600" dirty="0"/>
              <a:t>Dendrologia stosowana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0A82F6-2120-4B6A-AA5D-DD4450C94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0403" y="3630318"/>
            <a:ext cx="7766936" cy="1096899"/>
          </a:xfrm>
        </p:spPr>
        <p:txBody>
          <a:bodyPr>
            <a:normAutofit/>
          </a:bodyPr>
          <a:lstStyle/>
          <a:p>
            <a:r>
              <a:rPr lang="pl-PL" sz="3200" dirty="0"/>
              <a:t>Drzewa wyrażeń w praktyce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D2821EE-7D82-4308-A1D2-0EBF4074BC7B}"/>
              </a:ext>
            </a:extLst>
          </p:cNvPr>
          <p:cNvSpPr txBox="1"/>
          <p:nvPr/>
        </p:nvSpPr>
        <p:spPr>
          <a:xfrm>
            <a:off x="2729234" y="100668"/>
            <a:ext cx="541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>
                    <a:lumMod val="50000"/>
                  </a:schemeClr>
                </a:solidFill>
              </a:rPr>
              <a:t>Szkoła czarnej magii. Część pierwsza:</a:t>
            </a:r>
          </a:p>
        </p:txBody>
      </p:sp>
    </p:spTree>
    <p:extLst>
      <p:ext uri="{BB962C8B-B14F-4D97-AF65-F5344CB8AC3E}">
        <p14:creationId xmlns:p14="http://schemas.microsoft.com/office/powerpoint/2010/main" val="286512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95A618-9BD3-47B5-83B0-059E1D09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19800A7-1A5F-4D15-8065-498DEB397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518407"/>
            <a:ext cx="8283697" cy="4522955"/>
          </a:xfrm>
        </p:spPr>
        <p:txBody>
          <a:bodyPr/>
          <a:lstStyle/>
          <a:p>
            <a:r>
              <a:rPr lang="pl-PL" dirty="0">
                <a:hlinkClick r:id="rId2"/>
              </a:rPr>
              <a:t>https://github.com/Tomdid2/ExpressionTreesSamples</a:t>
            </a:r>
            <a:endParaRPr lang="pl-PL" dirty="0"/>
          </a:p>
          <a:p>
            <a:endParaRPr lang="pl-PL" dirty="0"/>
          </a:p>
          <a:p>
            <a:r>
              <a:rPr lang="pl-PL" dirty="0">
                <a:hlinkClick r:id="rId3"/>
              </a:rPr>
              <a:t>https://docs.microsoft.com/en-us/dotnet/csharp/programming-guide/concepts/expression-trees/</a:t>
            </a:r>
            <a:endParaRPr lang="pl-PL" dirty="0"/>
          </a:p>
          <a:p>
            <a:r>
              <a:rPr lang="pl-PL" dirty="0">
                <a:hlinkClick r:id="rId4"/>
              </a:rPr>
              <a:t>https://docs.microsoft.com/en-us/dotnet/api/system.linq.expressions.expressiontype?redirectedfrom=MSDN&amp;view=netcore-2.1</a:t>
            </a:r>
            <a:endParaRPr lang="pl-PL" dirty="0"/>
          </a:p>
          <a:p>
            <a:r>
              <a:rPr lang="pl-PL" dirty="0">
                <a:hlinkClick r:id="rId5"/>
              </a:rPr>
              <a:t>https://docs.microsoft.com/en-us/dotnet/api/system.linq.expressions.expressionvisitor?view=netcore-2.1</a:t>
            </a:r>
            <a:endParaRPr lang="pl-PL" dirty="0"/>
          </a:p>
          <a:p>
            <a:r>
              <a:rPr lang="pl-PL" dirty="0">
                <a:hlinkClick r:id="rId6"/>
              </a:rPr>
              <a:t>https://docs.microsoft.com/en-us/dotnet/api/system.linq.expressions?view=netcore-2.1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048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>
            <a:extLst>
              <a:ext uri="{FF2B5EF4-FFF2-40B4-BE49-F238E27FC236}">
                <a16:creationId xmlns:a16="http://schemas.microsoft.com/office/drawing/2014/main" id="{AF7D276B-B4B3-416E-A5BD-741FD04F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929"/>
          </a:xfrm>
        </p:spPr>
        <p:txBody>
          <a:bodyPr/>
          <a:lstStyle/>
          <a:p>
            <a:r>
              <a:rPr lang="pl-PL" dirty="0"/>
              <a:t>Powtórka z teorii: Drzewo</a:t>
            </a:r>
          </a:p>
        </p:txBody>
      </p:sp>
      <p:pic>
        <p:nvPicPr>
          <p:cNvPr id="9" name="Symbol zastępczy zawartości 8" descr="Obraz zawierający czarny&#10;&#10;Opis wygenerowany przy wysokim poziomie pewności">
            <a:extLst>
              <a:ext uri="{FF2B5EF4-FFF2-40B4-BE49-F238E27FC236}">
                <a16:creationId xmlns:a16="http://schemas.microsoft.com/office/drawing/2014/main" id="{4C95C785-156E-4AD5-B024-D72BDD570B2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334" y="1568400"/>
            <a:ext cx="3409411" cy="4680000"/>
          </a:xfrm>
        </p:spPr>
      </p:pic>
      <p:sp>
        <p:nvSpPr>
          <p:cNvPr id="15" name="Symbol zastępczy zawartości 14">
            <a:extLst>
              <a:ext uri="{FF2B5EF4-FFF2-40B4-BE49-F238E27FC236}">
                <a16:creationId xmlns:a16="http://schemas.microsoft.com/office/drawing/2014/main" id="{C68C2AA6-20EF-4934-8EDA-31E127202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258529"/>
            <a:ext cx="4185617" cy="4782834"/>
          </a:xfrm>
        </p:spPr>
        <p:txBody>
          <a:bodyPr>
            <a:normAutofit/>
          </a:bodyPr>
          <a:lstStyle/>
          <a:p>
            <a:r>
              <a:rPr lang="pl-PL" dirty="0"/>
              <a:t>Graf prosty</a:t>
            </a:r>
          </a:p>
          <a:p>
            <a:r>
              <a:rPr lang="pl-PL" dirty="0"/>
              <a:t>Dowolne dwa wierzchołki łączy dokładnie jedna ścieżka</a:t>
            </a:r>
          </a:p>
          <a:p>
            <a:r>
              <a:rPr lang="pl-PL" dirty="0"/>
              <a:t>Acykliczny i dodanie krawędzi łączącej dowolne dwa wierzchołki utworzy cykl</a:t>
            </a:r>
          </a:p>
          <a:p>
            <a:r>
              <a:rPr lang="pl-PL" dirty="0"/>
              <a:t>Spójny i usunięcie dowolnej krawędzi spowoduje, że przestanie być spójny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/>
              <a:t>Drzewo Binarne:</a:t>
            </a:r>
          </a:p>
          <a:p>
            <a:r>
              <a:rPr lang="pl-PL" dirty="0"/>
              <a:t>Stopień wierzchołka najwyżej 3 stopnia (najwyżej dwoje potomków)</a:t>
            </a:r>
          </a:p>
        </p:txBody>
      </p:sp>
    </p:spTree>
    <p:extLst>
      <p:ext uri="{BB962C8B-B14F-4D97-AF65-F5344CB8AC3E}">
        <p14:creationId xmlns:p14="http://schemas.microsoft.com/office/powerpoint/2010/main" val="270865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>
            <a:extLst>
              <a:ext uri="{FF2B5EF4-FFF2-40B4-BE49-F238E27FC236}">
                <a16:creationId xmlns:a16="http://schemas.microsoft.com/office/drawing/2014/main" id="{AF7D276B-B4B3-416E-A5BD-741FD04F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929"/>
          </a:xfrm>
        </p:spPr>
        <p:txBody>
          <a:bodyPr/>
          <a:lstStyle/>
          <a:p>
            <a:r>
              <a:rPr lang="pl-PL" dirty="0"/>
              <a:t>Powtórka z teorii: Drzewo wyrażeń</a:t>
            </a:r>
          </a:p>
        </p:txBody>
      </p:sp>
      <p:sp>
        <p:nvSpPr>
          <p:cNvPr id="15" name="Symbol zastępczy zawartości 14">
            <a:extLst>
              <a:ext uri="{FF2B5EF4-FFF2-40B4-BE49-F238E27FC236}">
                <a16:creationId xmlns:a16="http://schemas.microsoft.com/office/drawing/2014/main" id="{C68C2AA6-20EF-4934-8EDA-31E127202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361363"/>
            <a:ext cx="4185617" cy="4680000"/>
          </a:xfrm>
        </p:spPr>
        <p:txBody>
          <a:bodyPr>
            <a:normAutofit/>
          </a:bodyPr>
          <a:lstStyle/>
          <a:p>
            <a:r>
              <a:rPr lang="pl-PL" dirty="0"/>
              <a:t>Służy do zapisywania wyrażeń (algebraicznych, logicznych lub kodu) w strukturze drzewa</a:t>
            </a:r>
          </a:p>
          <a:p>
            <a:r>
              <a:rPr lang="pl-PL" dirty="0"/>
              <a:t>Każdy z węzłów jest wyrażeniem</a:t>
            </a:r>
          </a:p>
          <a:p>
            <a:r>
              <a:rPr lang="pl-PL" dirty="0"/>
              <a:t>Każdy z liści jest parametrem</a:t>
            </a:r>
          </a:p>
          <a:p>
            <a:r>
              <a:rPr lang="pl-PL" dirty="0"/>
              <a:t>Pozwala na modyfikowanie wyrażenia poprzez modyfikacje poszczególnych węzłów</a:t>
            </a:r>
          </a:p>
          <a:p>
            <a:r>
              <a:rPr lang="pl-PL" dirty="0"/>
              <a:t>W .NET wykorzystywane przez klasę </a:t>
            </a:r>
            <a:r>
              <a:rPr lang="pl-PL" dirty="0" err="1"/>
              <a:t>Expression</a:t>
            </a:r>
            <a:r>
              <a:rPr lang="pl-PL" dirty="0"/>
              <a:t>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DD12728-F057-42EC-B5CD-EEC5F65177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334" y="1568400"/>
            <a:ext cx="3409412" cy="468000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8FDDCBF-571F-446E-AB12-031C804AAC16}"/>
              </a:ext>
            </a:extLst>
          </p:cNvPr>
          <p:cNvSpPr txBox="1"/>
          <p:nvPr/>
        </p:nvSpPr>
        <p:spPr>
          <a:xfrm>
            <a:off x="4642106" y="5333477"/>
            <a:ext cx="507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accent1">
                    <a:lumMod val="75000"/>
                  </a:schemeClr>
                </a:solidFill>
              </a:rPr>
              <a:t>(x) =&gt; (5 / (3 * x))^4 </a:t>
            </a:r>
          </a:p>
        </p:txBody>
      </p:sp>
    </p:spTree>
    <p:extLst>
      <p:ext uri="{BB962C8B-B14F-4D97-AF65-F5344CB8AC3E}">
        <p14:creationId xmlns:p14="http://schemas.microsoft.com/office/powerpoint/2010/main" val="293795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BB4CF-39A8-452A-9E46-230A70A7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629264"/>
            <a:ext cx="8598257" cy="1337188"/>
          </a:xfrm>
        </p:spPr>
        <p:txBody>
          <a:bodyPr/>
          <a:lstStyle/>
          <a:p>
            <a:r>
              <a:rPr lang="pl-PL" dirty="0"/>
              <a:t>Lambda vs </a:t>
            </a:r>
            <a:r>
              <a:rPr lang="pl-PL" dirty="0" err="1"/>
              <a:t>Func</a:t>
            </a:r>
            <a:r>
              <a:rPr lang="pl-PL" dirty="0"/>
              <a:t> vs </a:t>
            </a:r>
            <a:r>
              <a:rPr lang="pl-PL" dirty="0" err="1"/>
              <a:t>Expression</a:t>
            </a:r>
            <a:endParaRPr lang="pl-PL" dirty="0"/>
          </a:p>
        </p:txBody>
      </p:sp>
      <p:pic>
        <p:nvPicPr>
          <p:cNvPr id="8" name="Symbol zastępczy zawartości 7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F19F3572-7825-49C7-B5C0-D8585BFD2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45" y="4038442"/>
            <a:ext cx="8743028" cy="1706214"/>
          </a:xfrm>
        </p:spPr>
      </p:pic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5FD4721-5E8D-404E-9B8D-9DC3A4900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9257" y="1493640"/>
            <a:ext cx="8984008" cy="2096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Person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s =&gt;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s.Age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&gt; 12 &amp;&amp;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s.Age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&lt; 20;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s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12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20;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Person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&gt; func2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01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DA2F8D-7110-4F0F-A775-0443E2B0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dirty="0"/>
              <a:t>Rodzaje węzłów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C7E0F68-972B-4362-8F8F-0493AF8D7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7334" y="1478714"/>
            <a:ext cx="8407672" cy="4843427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Według dokumentacji .NET istnieje 85 rodzajów węzłów opisujących operacje arytmetyczne, logiczne, czy związane z dostępem do obiektów i wywołaniem metod np.:</a:t>
            </a:r>
          </a:p>
          <a:p>
            <a:pPr lvl="1"/>
            <a:r>
              <a:rPr lang="pl-PL" dirty="0" err="1"/>
              <a:t>Add</a:t>
            </a:r>
            <a:r>
              <a:rPr lang="pl-PL" dirty="0"/>
              <a:t> ( a + b)</a:t>
            </a:r>
          </a:p>
          <a:p>
            <a:pPr lvl="1"/>
            <a:r>
              <a:rPr lang="pl-PL" dirty="0" err="1"/>
              <a:t>AndAlso</a:t>
            </a:r>
            <a:r>
              <a:rPr lang="pl-PL" dirty="0"/>
              <a:t> ( a &amp;&amp; b)</a:t>
            </a:r>
          </a:p>
          <a:p>
            <a:pPr lvl="1"/>
            <a:r>
              <a:rPr lang="pl-PL" dirty="0" err="1"/>
              <a:t>ExclusiveOr</a:t>
            </a:r>
            <a:r>
              <a:rPr lang="pl-PL" dirty="0"/>
              <a:t> (a ^ b)</a:t>
            </a:r>
          </a:p>
          <a:p>
            <a:pPr lvl="1"/>
            <a:r>
              <a:rPr lang="pl-PL" dirty="0"/>
              <a:t>Call (wywołanie metody obiektu np. </a:t>
            </a:r>
            <a:r>
              <a:rPr lang="pl-PL" dirty="0" err="1"/>
              <a:t>a.ToString</a:t>
            </a:r>
            <a:r>
              <a:rPr lang="pl-PL" dirty="0"/>
              <a:t>())</a:t>
            </a:r>
          </a:p>
          <a:p>
            <a:pPr lvl="1"/>
            <a:r>
              <a:rPr lang="pl-PL" dirty="0" err="1"/>
              <a:t>TypeIs</a:t>
            </a:r>
            <a:r>
              <a:rPr lang="pl-PL" dirty="0"/>
              <a:t> (sprawdzenie typu np. a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SomeType</a:t>
            </a:r>
            <a:r>
              <a:rPr lang="pl-PL" dirty="0"/>
              <a:t>)  </a:t>
            </a:r>
          </a:p>
          <a:p>
            <a:pPr lvl="1"/>
            <a:r>
              <a:rPr lang="pl-PL" dirty="0" err="1"/>
              <a:t>Constant</a:t>
            </a:r>
            <a:r>
              <a:rPr lang="pl-PL" dirty="0"/>
              <a:t> (stała wartość)</a:t>
            </a:r>
          </a:p>
          <a:p>
            <a:pPr lvl="1"/>
            <a:r>
              <a:rPr lang="pl-PL" dirty="0" err="1"/>
              <a:t>Parameter</a:t>
            </a:r>
            <a:r>
              <a:rPr lang="pl-PL" dirty="0"/>
              <a:t> (przekazanie parametru do wyrażenia)</a:t>
            </a:r>
          </a:p>
          <a:p>
            <a:pPr marL="457200" lvl="1" indent="0">
              <a:buNone/>
            </a:pPr>
            <a:endParaRPr lang="pl-PL" dirty="0"/>
          </a:p>
          <a:p>
            <a:r>
              <a:rPr lang="pl-PL" dirty="0"/>
              <a:t>Podzielone są na kilkanaście klas agregujących typy więc trzeba sprawdzić w dokumentacji która klasa jest kompatybilna z danym typem np. do większości metod logicznych używa się </a:t>
            </a:r>
            <a:r>
              <a:rPr lang="pl-PL" dirty="0" err="1"/>
              <a:t>BinaryExpression</a:t>
            </a:r>
            <a:r>
              <a:rPr lang="pl-PL" dirty="0"/>
              <a:t> operujące na dwóch parametrach, ale do operacji negacji używa się </a:t>
            </a:r>
            <a:r>
              <a:rPr lang="pl-PL" dirty="0" err="1"/>
              <a:t>UnaryExpression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54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59A678-61C0-4CBF-9C8D-7B892437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903"/>
          </a:xfrm>
        </p:spPr>
        <p:txBody>
          <a:bodyPr/>
          <a:lstStyle/>
          <a:p>
            <a:r>
              <a:rPr lang="pl-PL" dirty="0"/>
              <a:t>Przykłady: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C747A49-8324-474E-8EAA-B0DB0207B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848465"/>
            <a:ext cx="8969700" cy="4399935"/>
          </a:xfrm>
        </p:spPr>
        <p:txBody>
          <a:bodyPr>
            <a:normAutofit/>
          </a:bodyPr>
          <a:lstStyle/>
          <a:p>
            <a:r>
              <a:rPr lang="pl-PL" sz="3200" dirty="0"/>
              <a:t>Wizualizacja prostego drzewa</a:t>
            </a:r>
          </a:p>
          <a:p>
            <a:endParaRPr lang="pl-PL" sz="3200" dirty="0"/>
          </a:p>
          <a:p>
            <a:r>
              <a:rPr lang="pl-PL" sz="3200" dirty="0"/>
              <a:t>Dynamiczne budowana klauzula </a:t>
            </a:r>
            <a:r>
              <a:rPr lang="pl-PL" sz="3200" dirty="0" err="1"/>
              <a:t>Where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81451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>
            <a:extLst>
              <a:ext uri="{FF2B5EF4-FFF2-40B4-BE49-F238E27FC236}">
                <a16:creationId xmlns:a16="http://schemas.microsoft.com/office/drawing/2014/main" id="{AF7D276B-B4B3-416E-A5BD-741FD04F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929"/>
          </a:xfrm>
        </p:spPr>
        <p:txBody>
          <a:bodyPr/>
          <a:lstStyle/>
          <a:p>
            <a:r>
              <a:rPr lang="pl-PL" dirty="0"/>
              <a:t>Powtórka z teorii: Wizytator</a:t>
            </a:r>
          </a:p>
        </p:txBody>
      </p:sp>
      <p:sp>
        <p:nvSpPr>
          <p:cNvPr id="35" name="Symbol zastępczy zawartości 34">
            <a:extLst>
              <a:ext uri="{FF2B5EF4-FFF2-40B4-BE49-F238E27FC236}">
                <a16:creationId xmlns:a16="http://schemas.microsoft.com/office/drawing/2014/main" id="{BFD237D4-A2D4-4C75-B383-FBED74341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493209"/>
            <a:ext cx="4185617" cy="4548154"/>
          </a:xfrm>
        </p:spPr>
        <p:txBody>
          <a:bodyPr/>
          <a:lstStyle/>
          <a:p>
            <a:r>
              <a:rPr lang="pl-PL" dirty="0"/>
              <a:t>„Odwiedza” każdy z węzłów w drzewie i w razie konieczności wykonuje na nim operacje</a:t>
            </a:r>
          </a:p>
          <a:p>
            <a:r>
              <a:rPr lang="pl-PL" dirty="0"/>
              <a:t>Węzły są </a:t>
            </a:r>
            <a:r>
              <a:rPr lang="pl-PL" dirty="0" err="1"/>
              <a:t>niemutowalne</a:t>
            </a:r>
            <a:r>
              <a:rPr lang="pl-PL" dirty="0"/>
              <a:t>, więc wynikiem takiej operacji jest nowy węzeł.</a:t>
            </a:r>
          </a:p>
          <a:p>
            <a:r>
              <a:rPr lang="pl-PL" dirty="0"/>
              <a:t>Wizytatorzy w C# mają wiele wirtualnych metod które pozwalają na odwiedzenie wielu rodzajów węzłów np. </a:t>
            </a:r>
            <a:r>
              <a:rPr lang="pl-PL" dirty="0" err="1"/>
              <a:t>VisitMember</a:t>
            </a:r>
            <a:r>
              <a:rPr lang="pl-PL" dirty="0"/>
              <a:t>, </a:t>
            </a:r>
            <a:r>
              <a:rPr lang="pl-PL" dirty="0" err="1"/>
              <a:t>VisitConstant</a:t>
            </a:r>
            <a:r>
              <a:rPr lang="pl-PL" dirty="0"/>
              <a:t> itp.</a:t>
            </a:r>
          </a:p>
        </p:txBody>
      </p:sp>
      <p:pic>
        <p:nvPicPr>
          <p:cNvPr id="41" name="Obraz 40">
            <a:extLst>
              <a:ext uri="{FF2B5EF4-FFF2-40B4-BE49-F238E27FC236}">
                <a16:creationId xmlns:a16="http://schemas.microsoft.com/office/drawing/2014/main" id="{110AECD7-BF1A-4FE1-AE01-0D317102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3208"/>
            <a:ext cx="3467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1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59A678-61C0-4CBF-9C8D-7B892437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903"/>
          </a:xfrm>
        </p:spPr>
        <p:txBody>
          <a:bodyPr/>
          <a:lstStyle/>
          <a:p>
            <a:r>
              <a:rPr lang="pl-PL" dirty="0"/>
              <a:t>Przykłady 2: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C747A49-8324-474E-8EAA-B0DB0207B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848465"/>
            <a:ext cx="8969700" cy="4399935"/>
          </a:xfrm>
        </p:spPr>
        <p:txBody>
          <a:bodyPr>
            <a:normAutofit/>
          </a:bodyPr>
          <a:lstStyle/>
          <a:p>
            <a:r>
              <a:rPr lang="pl-PL" sz="3200" dirty="0"/>
              <a:t>Wizytator: Dodanie wywołania metody</a:t>
            </a:r>
          </a:p>
          <a:p>
            <a:endParaRPr lang="pl-PL" sz="3200" dirty="0"/>
          </a:p>
          <a:p>
            <a:r>
              <a:rPr lang="pl-PL" sz="3200" dirty="0"/>
              <a:t>Wizytator: Łączenie dwóch wyrażeń z różnymi parametrami</a:t>
            </a:r>
          </a:p>
        </p:txBody>
      </p:sp>
    </p:spTree>
    <p:extLst>
      <p:ext uri="{BB962C8B-B14F-4D97-AF65-F5344CB8AC3E}">
        <p14:creationId xmlns:p14="http://schemas.microsoft.com/office/powerpoint/2010/main" val="387522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59A678-61C0-4CBF-9C8D-7B892437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903"/>
          </a:xfrm>
        </p:spPr>
        <p:txBody>
          <a:bodyPr/>
          <a:lstStyle/>
          <a:p>
            <a:r>
              <a:rPr lang="pl-PL" dirty="0"/>
              <a:t>Real Live </a:t>
            </a:r>
            <a:r>
              <a:rPr lang="pl-PL" dirty="0" err="1"/>
              <a:t>Examples</a:t>
            </a:r>
            <a:r>
              <a:rPr lang="pl-PL" dirty="0"/>
              <a:t>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C747A49-8324-474E-8EAA-B0DB0207B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848465"/>
            <a:ext cx="8969700" cy="4399935"/>
          </a:xfrm>
        </p:spPr>
        <p:txBody>
          <a:bodyPr>
            <a:normAutofit/>
          </a:bodyPr>
          <a:lstStyle/>
          <a:p>
            <a:r>
              <a:rPr lang="pl-PL" sz="3200" dirty="0" err="1"/>
              <a:t>Ugreen</a:t>
            </a:r>
            <a:r>
              <a:rPr lang="pl-PL" sz="3200" dirty="0"/>
              <a:t>/</a:t>
            </a:r>
            <a:r>
              <a:rPr lang="pl-PL" sz="3200" dirty="0" err="1"/>
              <a:t>BeeZero</a:t>
            </a:r>
            <a:r>
              <a:rPr lang="pl-PL" sz="3200" dirty="0"/>
              <a:t>: dynamiczne filtry</a:t>
            </a:r>
          </a:p>
          <a:p>
            <a:endParaRPr lang="pl-PL" sz="3200" dirty="0"/>
          </a:p>
          <a:p>
            <a:r>
              <a:rPr lang="pl-PL" sz="3200" dirty="0" err="1"/>
              <a:t>GTFramework</a:t>
            </a:r>
            <a:r>
              <a:rPr lang="pl-PL" sz="3200" dirty="0"/>
              <a:t>: Globalne filtry w EF </a:t>
            </a:r>
            <a:r>
              <a:rPr lang="pl-PL" sz="3200" dirty="0" err="1"/>
              <a:t>Core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45819621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4348</TotalTime>
  <Words>488</Words>
  <Application>Microsoft Office PowerPoint</Application>
  <PresentationFormat>Panoramiczny</PresentationFormat>
  <Paragraphs>58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Consolas</vt:lpstr>
      <vt:lpstr>Trebuchet MS</vt:lpstr>
      <vt:lpstr>Wingdings 3</vt:lpstr>
      <vt:lpstr>Faseta</vt:lpstr>
      <vt:lpstr>Dendrologia stosowana</vt:lpstr>
      <vt:lpstr>Powtórka z teorii: Drzewo</vt:lpstr>
      <vt:lpstr>Powtórka z teorii: Drzewo wyrażeń</vt:lpstr>
      <vt:lpstr>Lambda vs Func vs Expression</vt:lpstr>
      <vt:lpstr>Rodzaje węzłów</vt:lpstr>
      <vt:lpstr>Przykłady:</vt:lpstr>
      <vt:lpstr>Powtórka z teorii: Wizytator</vt:lpstr>
      <vt:lpstr>Przykłady 2:</vt:lpstr>
      <vt:lpstr>Real Live Examples:</vt:lpstr>
      <vt:lpstr>Materiały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Dendrologia stosowana</dc:title>
  <dc:creator>Tomasz Didyk</dc:creator>
  <cp:lastModifiedBy>Tomasz Didyk</cp:lastModifiedBy>
  <cp:revision>39</cp:revision>
  <dcterms:created xsi:type="dcterms:W3CDTF">2018-09-23T11:35:03Z</dcterms:created>
  <dcterms:modified xsi:type="dcterms:W3CDTF">2018-09-26T12:04:47Z</dcterms:modified>
</cp:coreProperties>
</file>