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c100e5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c100e5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c100e5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c100e5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f825e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0f825e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0f825e4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0f825e4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Hair Salon Employee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 Alberti, Tai Pham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34776" cy="37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662675" y="527075"/>
            <a:ext cx="22395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use case is from the perspective of the employee of a hair salon. They would be able to login in to an account and then access their specific data in order to check up on how they are doing, time worked/</a:t>
            </a:r>
            <a:r>
              <a:rPr lang="en"/>
              <a:t>expected</a:t>
            </a:r>
            <a:r>
              <a:rPr lang="en"/>
              <a:t> payout and edit any person information that is out of date such as </a:t>
            </a:r>
            <a:r>
              <a:rPr lang="en"/>
              <a:t>address, contact number,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0950" cy="395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039500" y="443350"/>
            <a:ext cx="28554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second use case is from and admin which could be a database manager or just a shift manager or whatnot. They would have to be able to update the time worked for all employees and and check how much they would be payed according to the </a:t>
            </a:r>
            <a:r>
              <a:rPr lang="en"/>
              <a:t>calculation</a:t>
            </a:r>
            <a:r>
              <a:rPr lang="en"/>
              <a:t> as well as check certain personal information. All of this should be in </a:t>
            </a:r>
            <a:r>
              <a:rPr lang="en"/>
              <a:t>friendly</a:t>
            </a:r>
            <a:r>
              <a:rPr lang="en"/>
              <a:t> ui so as not to confuse people without technical 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8000" y="114300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E/R Diagram</a:t>
            </a:r>
            <a:endParaRPr sz="20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3625"/>
            <a:ext cx="9144001" cy="434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60675" y="175600"/>
            <a:ext cx="8520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3350"/>
            <a:ext cx="9144000" cy="42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