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1d5903c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1d5903c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31d5903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31d5903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31d5903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31d5903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1d5903c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1d5903c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1d5903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31d5903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1d5903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1d5903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1d5903c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1d5903c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Hair Salon Employee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 Alberti, Tai Pham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44350" y="1152475"/>
            <a:ext cx="41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Allows for keeping track of personal employee and customer information as well as pay calculations and order amount/popularity all on an easy to use informative website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5" y="1017725"/>
            <a:ext cx="4339552" cy="2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34776" cy="37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662675" y="527075"/>
            <a:ext cx="22395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use case is from the perspective of the employee of a hair salon. They would be able to login in to an account and then access their specific data in order to check up on how they are doing, time worked/expected payout and edit any person information that is out of date such as address, contact number,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99" l="0" r="0" t="99"/>
          <a:stretch/>
        </p:blipFill>
        <p:spPr>
          <a:xfrm>
            <a:off x="0" y="0"/>
            <a:ext cx="5310951" cy="39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039500" y="443350"/>
            <a:ext cx="28554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second use case is from and admin which could be a database manager or just a shift manager or whatnot. They would have to be able to update the time worked for all employees and and check how much they would be </a:t>
            </a:r>
            <a:r>
              <a:rPr lang="en"/>
              <a:t>paid</a:t>
            </a:r>
            <a:r>
              <a:rPr lang="en"/>
              <a:t> according to the calculation as well as check certain personal information. All of this should be in friendly ui so as not to confuse people without technical background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5365" l="0" r="0" t="5365"/>
          <a:stretch/>
        </p:blipFill>
        <p:spPr>
          <a:xfrm>
            <a:off x="0" y="0"/>
            <a:ext cx="5310949" cy="39591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039500" y="443350"/>
            <a:ext cx="28554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third</a:t>
            </a:r>
            <a:r>
              <a:rPr lang="en"/>
              <a:t> use case centers around the customer accessing the website in order to check on their reward points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8000" y="114300"/>
            <a:ext cx="8520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E/R Diagram</a:t>
            </a:r>
            <a:endParaRPr sz="2000"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777" r="767" t="0"/>
          <a:stretch/>
        </p:blipFill>
        <p:spPr>
          <a:xfrm>
            <a:off x="0" y="793625"/>
            <a:ext cx="9144000" cy="4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60675" y="175600"/>
            <a:ext cx="8520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4479" l="0" r="0" t="4470"/>
          <a:stretch/>
        </p:blipFill>
        <p:spPr>
          <a:xfrm>
            <a:off x="0" y="933350"/>
            <a:ext cx="9144001" cy="42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11675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Details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5086800" y="1065625"/>
            <a:ext cx="35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We use React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 End: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Mysql for database management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5" y="970350"/>
            <a:ext cx="2583173" cy="199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675" y="1065625"/>
            <a:ext cx="2115705" cy="18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3625" y="3110525"/>
            <a:ext cx="1838900" cy="18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