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9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3FB7-4976-458F-92C7-F682026A9BC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8s.io/ingress-nginx/README.md" TargetMode="External"/><Relationship Id="rId2" Type="http://schemas.openxmlformats.org/officeDocument/2006/relationships/hyperlink" Target="https://git.k8s.io/ingress-gce/README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gular Pentagon 4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6542530" y="528784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67017" y="509854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696356" y="1613665"/>
            <a:ext cx="1000218" cy="522893"/>
            <a:chOff x="6209100" y="1600200"/>
            <a:chExt cx="562350" cy="522893"/>
          </a:xfrm>
        </p:grpSpPr>
        <p:sp>
          <p:nvSpPr>
            <p:cNvPr id="26" name="Oval 2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27" name="Curved Right Arrow 26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4" name="TextBox 33"/>
          <p:cNvSpPr txBox="1"/>
          <p:nvPr/>
        </p:nvSpPr>
        <p:spPr>
          <a:xfrm rot="20095450">
            <a:off x="8533973" y="1155377"/>
            <a:ext cx="13733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err="1"/>
              <a:t>n</a:t>
            </a:r>
            <a:r>
              <a:rPr lang="en-US" sz="1200" dirty="0" err="1" smtClean="0"/>
              <a:t>ginx</a:t>
            </a:r>
            <a:r>
              <a:rPr lang="en-US" sz="1200" dirty="0" smtClean="0"/>
              <a:t>-controller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 rot="20095450">
            <a:off x="6014785" y="4870967"/>
            <a:ext cx="13401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err="1"/>
              <a:t>n</a:t>
            </a:r>
            <a:r>
              <a:rPr lang="en-US" sz="1200" dirty="0" err="1" smtClean="0"/>
              <a:t>ginx</a:t>
            </a:r>
            <a:r>
              <a:rPr lang="en-US" sz="1200" dirty="0" smtClean="0"/>
              <a:t>-controller</a:t>
            </a:r>
            <a:endParaRPr lang="en-US" sz="1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2891512" y="1218045"/>
            <a:ext cx="1000937" cy="1001292"/>
            <a:chOff x="2891512" y="1218045"/>
            <a:chExt cx="1000937" cy="1001292"/>
          </a:xfrm>
        </p:grpSpPr>
        <p:sp>
          <p:nvSpPr>
            <p:cNvPr id="37" name="Cube 3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83091" y="4919382"/>
            <a:ext cx="1000937" cy="1001292"/>
            <a:chOff x="4399991" y="4644054"/>
            <a:chExt cx="1000937" cy="1001292"/>
          </a:xfrm>
        </p:grpSpPr>
        <p:sp>
          <p:nvSpPr>
            <p:cNvPr id="41" name="Cube 40"/>
            <p:cNvSpPr/>
            <p:nvPr/>
          </p:nvSpPr>
          <p:spPr>
            <a:xfrm>
              <a:off x="4587658" y="4865225"/>
              <a:ext cx="710842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boo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49870" y="2214524"/>
            <a:ext cx="1000218" cy="522893"/>
            <a:chOff x="6209100" y="1600200"/>
            <a:chExt cx="562350" cy="522893"/>
          </a:xfrm>
        </p:grpSpPr>
        <p:sp>
          <p:nvSpPr>
            <p:cNvPr id="45" name="Oval 44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46" name="Curved Right Arrow 45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43535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90849" y="2055907"/>
            <a:ext cx="1000218" cy="522893"/>
            <a:chOff x="6209100" y="1600200"/>
            <a:chExt cx="562350" cy="522893"/>
          </a:xfrm>
        </p:grpSpPr>
        <p:sp>
          <p:nvSpPr>
            <p:cNvPr id="48" name="Oval 47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49" name="Curved Right Arrow 48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Cube 50"/>
          <p:cNvSpPr/>
          <p:nvPr/>
        </p:nvSpPr>
        <p:spPr>
          <a:xfrm>
            <a:off x="1502948" y="222942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14372" y="1999202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rot="20095450">
            <a:off x="1002528" y="1813208"/>
            <a:ext cx="1238294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err="1"/>
              <a:t>n</a:t>
            </a:r>
            <a:r>
              <a:rPr lang="en-US" sz="1200" dirty="0" err="1" smtClean="0"/>
              <a:t>ginx</a:t>
            </a:r>
            <a:r>
              <a:rPr lang="en-US" sz="1200" dirty="0" smtClean="0"/>
              <a:t>-controller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241165" y="698500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80/443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274874" y="864526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80/443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074312" y="3837222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80/443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45" y="66966"/>
            <a:ext cx="643814" cy="428429"/>
          </a:xfrm>
          <a:prstGeom prst="rect">
            <a:avLst/>
          </a:prstGeom>
        </p:spPr>
      </p:pic>
      <p:cxnSp>
        <p:nvCxnSpPr>
          <p:cNvPr id="67" name="Elbow Connector 66"/>
          <p:cNvCxnSpPr>
            <a:stCxn id="65" idx="1"/>
            <a:endCxn id="62" idx="0"/>
          </p:cNvCxnSpPr>
          <p:nvPr/>
        </p:nvCxnSpPr>
        <p:spPr>
          <a:xfrm rot="10800000" flipV="1">
            <a:off x="2751347" y="281180"/>
            <a:ext cx="1388398" cy="417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2" idx="2"/>
            <a:endCxn id="52" idx="7"/>
          </p:cNvCxnSpPr>
          <p:nvPr/>
        </p:nvCxnSpPr>
        <p:spPr>
          <a:xfrm rot="5400000">
            <a:off x="1882417" y="1276908"/>
            <a:ext cx="1155238" cy="5826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82952" y="-26513"/>
            <a:ext cx="181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y-k8s.com/foo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3261528" y="3000494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loud 72"/>
          <p:cNvSpPr/>
          <p:nvPr/>
        </p:nvSpPr>
        <p:spPr>
          <a:xfrm>
            <a:off x="3079179" y="2835927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en-US" dirty="0"/>
          </a:p>
        </p:txBody>
      </p:sp>
      <p:sp>
        <p:nvSpPr>
          <p:cNvPr id="74" name="Cloud 73"/>
          <p:cNvSpPr/>
          <p:nvPr/>
        </p:nvSpPr>
        <p:spPr>
          <a:xfrm>
            <a:off x="5903921" y="4372191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loud 74"/>
          <p:cNvSpPr/>
          <p:nvPr/>
        </p:nvSpPr>
        <p:spPr>
          <a:xfrm>
            <a:off x="5721572" y="4207624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en-US" dirty="0"/>
          </a:p>
        </p:txBody>
      </p:sp>
      <p:sp>
        <p:nvSpPr>
          <p:cNvPr id="76" name="Cloud 75"/>
          <p:cNvSpPr/>
          <p:nvPr/>
        </p:nvSpPr>
        <p:spPr>
          <a:xfrm>
            <a:off x="8072579" y="2709518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/>
          <p:cNvSpPr/>
          <p:nvPr/>
        </p:nvSpPr>
        <p:spPr>
          <a:xfrm>
            <a:off x="7890230" y="2544951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en-US" dirty="0"/>
          </a:p>
        </p:txBody>
      </p:sp>
      <p:cxnSp>
        <p:nvCxnSpPr>
          <p:cNvPr id="79" name="Elbow Connector 78"/>
          <p:cNvCxnSpPr>
            <a:stCxn id="52" idx="5"/>
            <a:endCxn id="73" idx="2"/>
          </p:cNvCxnSpPr>
          <p:nvPr/>
        </p:nvCxnSpPr>
        <p:spPr>
          <a:xfrm rot="16200000" flipH="1">
            <a:off x="2463187" y="2559396"/>
            <a:ext cx="324300" cy="91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3" idx="3"/>
            <a:endCxn id="38" idx="4"/>
          </p:cNvCxnSpPr>
          <p:nvPr/>
        </p:nvCxnSpPr>
        <p:spPr>
          <a:xfrm rot="16200000" flipV="1">
            <a:off x="3131012" y="2480307"/>
            <a:ext cx="655725" cy="133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34" grpId="0"/>
      <p:bldP spid="35" grpId="0"/>
      <p:bldP spid="51" grpId="0" animBg="1"/>
      <p:bldP spid="52" grpId="0" animBg="1"/>
      <p:bldP spid="53" grpId="0"/>
      <p:bldP spid="62" grpId="0" animBg="1"/>
      <p:bldP spid="63" grpId="0" animBg="1"/>
      <p:bldP spid="64" grpId="0" animBg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Ingress is a collection of rules that allow inbound connections to reach the cluster services.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18" y="2991643"/>
            <a:ext cx="2571772" cy="1662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12" y="2991642"/>
            <a:ext cx="2732505" cy="19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the Ingress resource to work, the cluster must have an Ingress controller running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en-US" dirty="0"/>
              <a:t>currently support and maintain </a:t>
            </a:r>
            <a:r>
              <a:rPr lang="en-US" u="sng" dirty="0">
                <a:hlinkClick r:id="rId2"/>
              </a:rPr>
              <a:t>GCE</a:t>
            </a:r>
            <a:r>
              <a:rPr lang="en-US" dirty="0"/>
              <a:t> and </a:t>
            </a:r>
            <a:r>
              <a:rPr lang="en-US" u="sng" dirty="0" err="1">
                <a:hlinkClick r:id="rId3"/>
              </a:rPr>
              <a:t>nginx</a:t>
            </a:r>
            <a:r>
              <a:rPr lang="en-US" dirty="0"/>
              <a:t> controllers.</a:t>
            </a:r>
          </a:p>
        </p:txBody>
      </p:sp>
    </p:spTree>
    <p:extLst>
      <p:ext uri="{BB962C8B-B14F-4D97-AF65-F5344CB8AC3E}">
        <p14:creationId xmlns:p14="http://schemas.microsoft.com/office/powerpoint/2010/main" val="32390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 type: Simple </a:t>
            </a:r>
            <a:r>
              <a:rPr lang="en-US" dirty="0" err="1" smtClean="0"/>
              <a:t>Fanout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2" y="1818703"/>
            <a:ext cx="5436648" cy="4764703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612" y="1690687"/>
            <a:ext cx="5378928" cy="7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 Type: Named based virtual hosting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850"/>
            <a:ext cx="4229100" cy="4765921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2" y="1847850"/>
            <a:ext cx="6317374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 Type: Single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74"/>
            <a:ext cx="484800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Using Kubernetes</vt:lpstr>
      <vt:lpstr>PowerPoint Presentation</vt:lpstr>
      <vt:lpstr>Ingress</vt:lpstr>
      <vt:lpstr>Ingress-Controller</vt:lpstr>
      <vt:lpstr>Ingress type: Simple Fanout</vt:lpstr>
      <vt:lpstr>Ingress Type: Named based virtual hosting</vt:lpstr>
      <vt:lpstr>Ingress Type: Single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nesia amit</dc:creator>
  <cp:lastModifiedBy>nesia amit</cp:lastModifiedBy>
  <cp:revision>8</cp:revision>
  <dcterms:created xsi:type="dcterms:W3CDTF">2018-05-23T20:40:23Z</dcterms:created>
  <dcterms:modified xsi:type="dcterms:W3CDTF">2018-05-23T21:49:33Z</dcterms:modified>
</cp:coreProperties>
</file>