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9.jpeg" ContentType="image/jpeg"/>
  <Override PartName="/ppt/media/image10.png" ContentType="image/png"/>
  <Override PartName="/ppt/media/image25.png" ContentType="image/png"/>
  <Override PartName="/ppt/media/image24.jpeg" ContentType="image/jpeg"/>
  <Override PartName="/ppt/media/image8.jpeg" ContentType="image/jpeg"/>
  <Override PartName="/ppt/media/image17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kubernetes.io/docs/admin/kubelet/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 descr=""/>
          <p:cNvPicPr/>
          <p:nvPr/>
        </p:nvPicPr>
        <p:blipFill>
          <a:blip r:embed="rId1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-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b="0" lang="en-US" sz="2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b="1" lang="en-US" sz="22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apps/v1beta2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nginx-deployment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-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-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b="0" lang="en-US" sz="2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b="1" lang="en-US" sz="22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my-deploy.yaml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 descr=""/>
          <p:cNvPicPr/>
          <p:nvPr/>
        </p:nvPicPr>
        <p:blipFill>
          <a:blip r:embed="rId1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 descr=""/>
          <p:cNvPicPr/>
          <p:nvPr/>
        </p:nvPicPr>
        <p:blipFill>
          <a:blip r:embed="rId2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-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b="1" lang="en-US" sz="16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b="1" lang="en-US" sz="1600" spc="-1" strike="noStrike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b="1" lang="en-US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b="0" lang="en-US" sz="24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b="1" lang="en-US" sz="22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my-service.yaml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 descr=""/>
          <p:cNvPicPr/>
          <p:nvPr/>
        </p:nvPicPr>
        <p:blipFill>
          <a:blip r:embed="rId1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 descr=""/>
          <p:cNvPicPr/>
          <p:nvPr/>
        </p:nvPicPr>
        <p:blipFill>
          <a:blip r:embed="rId2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797120" y="75204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990080" y="1252800"/>
            <a:ext cx="179748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2140560" y="124092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463120" y="1741680"/>
            <a:ext cx="16848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2624040" y="174168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6"/>
          <p:cNvSpPr/>
          <p:nvPr/>
        </p:nvSpPr>
        <p:spPr>
          <a:xfrm>
            <a:off x="2921400" y="2242800"/>
            <a:ext cx="16812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lc-web-pod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418800" y="285948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8"/>
          <p:cNvSpPr/>
          <p:nvPr/>
        </p:nvSpPr>
        <p:spPr>
          <a:xfrm>
            <a:off x="6591960" y="3360600"/>
            <a:ext cx="1929600" cy="123228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lc-app-pod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9192240" y="450756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0"/>
          <p:cNvSpPr/>
          <p:nvPr/>
        </p:nvSpPr>
        <p:spPr>
          <a:xfrm>
            <a:off x="9606240" y="5008680"/>
            <a:ext cx="1447200" cy="123228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lc-db-pod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113400" y="18694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36360" y="1500120"/>
            <a:ext cx="20574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10.105.128.60 :80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4689000" y="36730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684680" y="3395880"/>
            <a:ext cx="19767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10.97.14.200:8080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7557120" y="561456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232760" y="5232960"/>
            <a:ext cx="19587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10.87.32.20:27017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903600">
            <a:off x="3819240" y="1954080"/>
            <a:ext cx="15926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 rot="903600">
            <a:off x="7612920" y="3008160"/>
            <a:ext cx="15894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10.43.0.3:8080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 rot="903600">
            <a:off x="10064880" y="4620240"/>
            <a:ext cx="18856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10.56.0.3:27017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Line 20"/>
          <p:cNvSpPr/>
          <p:nvPr/>
        </p:nvSpPr>
        <p:spPr>
          <a:xfrm>
            <a:off x="391680" y="609480"/>
            <a:ext cx="10662480" cy="26640"/>
          </a:xfrm>
          <a:prstGeom prst="line">
            <a:avLst/>
          </a:prstGeom>
          <a:ln w="284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1"/>
          <p:cNvSpPr/>
          <p:nvPr/>
        </p:nvSpPr>
        <p:spPr>
          <a:xfrm>
            <a:off x="827280" y="198000"/>
            <a:ext cx="1350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:30XXX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38080" y="295308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Liveness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 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kubelet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uses liveness probes to know when to restart a Container.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liveness probes could catch a deadlock, where an application is running, but unable to make progress.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Restarting a Container in such a state can help to make the application more available despite bugs.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1204560" y="365040"/>
            <a:ext cx="9749880" cy="61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3" descr=""/>
          <p:cNvPicPr/>
          <p:nvPr/>
        </p:nvPicPr>
        <p:blipFill>
          <a:blip r:embed="rId1"/>
          <a:stretch/>
        </p:blipFill>
        <p:spPr>
          <a:xfrm>
            <a:off x="909720" y="130680"/>
            <a:ext cx="10314360" cy="655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Readiness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application might need to load large data or configuration files during startup.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pod with containers reporting that they are not ready does not receive traffic through Kubernetes Services.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4" name="Picture 3" descr=""/>
          <p:cNvPicPr/>
          <p:nvPr/>
        </p:nvPicPr>
        <p:blipFill>
          <a:blip r:embed="rId1"/>
          <a:stretch/>
        </p:blipFill>
        <p:spPr>
          <a:xfrm>
            <a:off x="1045080" y="77400"/>
            <a:ext cx="10217880" cy="677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41184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ConfigMaps and Secrets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Content Placeholder 4" descr=""/>
          <p:cNvPicPr/>
          <p:nvPr/>
        </p:nvPicPr>
        <p:blipFill>
          <a:blip r:embed="rId1"/>
          <a:stretch/>
        </p:blipFill>
        <p:spPr>
          <a:xfrm>
            <a:off x="6778080" y="156960"/>
            <a:ext cx="5137200" cy="5430240"/>
          </a:xfrm>
          <a:prstGeom prst="rect">
            <a:avLst/>
          </a:prstGeom>
          <a:ln>
            <a:noFill/>
          </a:ln>
        </p:spPr>
      </p:pic>
      <p:pic>
        <p:nvPicPr>
          <p:cNvPr id="313" name="Picture 3" descr=""/>
          <p:cNvPicPr/>
          <p:nvPr/>
        </p:nvPicPr>
        <p:blipFill>
          <a:blip r:embed="rId2"/>
          <a:stretch/>
        </p:blipFill>
        <p:spPr>
          <a:xfrm>
            <a:off x="838080" y="1825560"/>
            <a:ext cx="4295160" cy="296424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660240" y="571968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b="1" lang="en-US" sz="18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special-config --from-literal=special.how=very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83808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Content Placeholder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3413880" cy="237276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838080" y="132120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my-secret.yaml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60240" y="5413680"/>
            <a:ext cx="10870560" cy="134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b="1" lang="en-US" sz="18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--from-literal=username=admin --from-literal=password=1f2d1e2e67df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1" name="Picture 8" descr=""/>
          <p:cNvPicPr/>
          <p:nvPr/>
        </p:nvPicPr>
        <p:blipFill>
          <a:blip r:embed="rId2"/>
          <a:stretch/>
        </p:blipFill>
        <p:spPr>
          <a:xfrm>
            <a:off x="6916680" y="90000"/>
            <a:ext cx="3913200" cy="516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38080" y="54072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 descr=""/>
          <p:cNvPicPr/>
          <p:nvPr/>
        </p:nvPicPr>
        <p:blipFill>
          <a:blip r:embed="rId1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Volumes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of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share Files Between Containers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4" descr=""/>
          <p:cNvPicPr/>
          <p:nvPr/>
        </p:nvPicPr>
        <p:blipFill>
          <a:blip r:embed="rId1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149640" y="4760640"/>
            <a:ext cx="294552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167080" y="44589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rot="21142200">
            <a:off x="5166360" y="3800880"/>
            <a:ext cx="543240" cy="7279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4862160" y="3573720"/>
            <a:ext cx="474480" cy="2228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Picture 4" descr=""/>
          <p:cNvPicPr/>
          <p:nvPr/>
        </p:nvPicPr>
        <p:blipFill>
          <a:blip r:embed="rId1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Content Placeholder 4" descr=""/>
          <p:cNvPicPr/>
          <p:nvPr/>
        </p:nvPicPr>
        <p:blipFill>
          <a:blip r:embed="rId2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363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7365240" y="2441880"/>
            <a:ext cx="182880" cy="171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2"/>
          <p:cNvSpPr/>
          <p:nvPr/>
        </p:nvSpPr>
        <p:spPr>
          <a:xfrm>
            <a:off x="7189560" y="2252520"/>
            <a:ext cx="465480" cy="475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3"/>
          <p:cNvSpPr/>
          <p:nvPr/>
        </p:nvSpPr>
        <p:spPr>
          <a:xfrm>
            <a:off x="7285680" y="2283480"/>
            <a:ext cx="182880" cy="1717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4"/>
          <p:cNvSpPr/>
          <p:nvPr/>
        </p:nvSpPr>
        <p:spPr>
          <a:xfrm>
            <a:off x="5744880" y="24804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5"/>
          <p:cNvSpPr/>
          <p:nvPr/>
        </p:nvSpPr>
        <p:spPr>
          <a:xfrm>
            <a:off x="4290120" y="25848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6"/>
          <p:cNvSpPr/>
          <p:nvPr/>
        </p:nvSpPr>
        <p:spPr>
          <a:xfrm>
            <a:off x="1749240" y="4577040"/>
            <a:ext cx="1051200" cy="6328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7"/>
          <p:cNvSpPr/>
          <p:nvPr/>
        </p:nvSpPr>
        <p:spPr>
          <a:xfrm>
            <a:off x="3383280" y="355968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Volumes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31880" y="1775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configMap/Secret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glusterFS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storageOS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Content Placeholder 4" descr=""/>
          <p:cNvPicPr/>
          <p:nvPr/>
        </p:nvPicPr>
        <p:blipFill>
          <a:blip r:embed="rId1"/>
          <a:stretch/>
        </p:blipFill>
        <p:spPr>
          <a:xfrm>
            <a:off x="838080" y="1875240"/>
            <a:ext cx="4073760" cy="3258720"/>
          </a:xfrm>
          <a:prstGeom prst="rect">
            <a:avLst/>
          </a:prstGeom>
          <a:ln>
            <a:noFill/>
          </a:ln>
        </p:spPr>
      </p:pic>
      <p:pic>
        <p:nvPicPr>
          <p:cNvPr id="375" name="Picture 3" descr=""/>
          <p:cNvPicPr/>
          <p:nvPr/>
        </p:nvPicPr>
        <p:blipFill>
          <a:blip r:embed="rId2"/>
          <a:stretch/>
        </p:blipFill>
        <p:spPr>
          <a:xfrm>
            <a:off x="6309360" y="365040"/>
            <a:ext cx="5153040" cy="5450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4752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0960" y="565704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b="1" lang="en-US" sz="22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--from-file=example.property.file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5164920" y="383076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16"/>
          <p:cNvSpPr/>
          <p:nvPr/>
        </p:nvSpPr>
        <p:spPr>
          <a:xfrm>
            <a:off x="6309360" y="4379400"/>
            <a:ext cx="1097280" cy="7412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Secret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6" name="Picture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3573360" cy="396252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49760" y="5654160"/>
            <a:ext cx="1154808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b="1" lang="en-US" sz="2200" spc="-1" strike="noStrike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--from-file=secret.key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6" descr=""/>
          <p:cNvPicPr/>
          <p:nvPr/>
        </p:nvPicPr>
        <p:blipFill>
          <a:blip r:embed="rId2"/>
          <a:stretch/>
        </p:blipFill>
        <p:spPr>
          <a:xfrm>
            <a:off x="6064560" y="203040"/>
            <a:ext cx="4065840" cy="53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different Mount Paths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5207040" y="365760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16"/>
          <p:cNvSpPr/>
          <p:nvPr/>
        </p:nvSpPr>
        <p:spPr>
          <a:xfrm>
            <a:off x="6583680" y="4205880"/>
            <a:ext cx="822960" cy="914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7"/>
          <p:cNvSpPr/>
          <p:nvPr/>
        </p:nvSpPr>
        <p:spPr>
          <a:xfrm>
            <a:off x="4480560" y="420588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18"/>
          <p:cNvSpPr/>
          <p:nvPr/>
        </p:nvSpPr>
        <p:spPr>
          <a:xfrm flipH="1" flipV="1">
            <a:off x="6131520" y="4663440"/>
            <a:ext cx="1183680" cy="639360"/>
          </a:xfrm>
          <a:prstGeom prst="line">
            <a:avLst/>
          </a:prstGeom>
          <a:ln>
            <a:solidFill>
              <a:srgbClr val="0066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9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 descr=""/>
          <p:cNvPicPr/>
          <p:nvPr/>
        </p:nvPicPr>
        <p:blipFill>
          <a:blip r:embed="rId1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</a:t>
            </a:r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container consists of an entire runtime environment: an application, plus all its dependencies, libraries and other binaries, and configuration files needed to run it, bundled into one package.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0" name="Picture 3" descr=""/>
          <p:cNvPicPr/>
          <p:nvPr/>
        </p:nvPicPr>
        <p:blipFill>
          <a:blip r:embed="rId1"/>
          <a:stretch/>
        </p:blipFill>
        <p:spPr>
          <a:xfrm>
            <a:off x="4937760" y="60480"/>
            <a:ext cx="5634360" cy="67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Secret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same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Mount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846320" y="402372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Line 16"/>
          <p:cNvSpPr/>
          <p:nvPr/>
        </p:nvSpPr>
        <p:spPr>
          <a:xfrm>
            <a:off x="6497280" y="4480560"/>
            <a:ext cx="909360" cy="640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17"/>
          <p:cNvSpPr/>
          <p:nvPr/>
        </p:nvSpPr>
        <p:spPr>
          <a:xfrm flipH="1" flipV="1">
            <a:off x="5669280" y="4572000"/>
            <a:ext cx="1645920" cy="730800"/>
          </a:xfrm>
          <a:prstGeom prst="line">
            <a:avLst/>
          </a:prstGeom>
          <a:ln>
            <a:solidFill>
              <a:srgbClr val="0066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8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emptyDir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emptyDir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Lets-chat-web Pod – with 2 Containers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651760" y="2729160"/>
            <a:ext cx="3313800" cy="19339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1463040" y="1815120"/>
            <a:ext cx="9052200" cy="4676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"/>
          <p:cNvSpPr/>
          <p:nvPr/>
        </p:nvSpPr>
        <p:spPr>
          <a:xfrm>
            <a:off x="6291720" y="2743200"/>
            <a:ext cx="3309120" cy="1828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5"/>
          <p:cNvSpPr/>
          <p:nvPr/>
        </p:nvSpPr>
        <p:spPr>
          <a:xfrm>
            <a:off x="4973760" y="51195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3274200" y="389160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"/>
          <p:cNvSpPr/>
          <p:nvPr/>
        </p:nvSpPr>
        <p:spPr>
          <a:xfrm>
            <a:off x="2651760" y="337356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navivi/lets-chat-web:v1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329184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/var/log/nginx/letschat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6309360" y="338328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blacklabelops/logrotate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6675120" y="384048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"/>
          <p:cNvSpPr/>
          <p:nvPr/>
        </p:nvSpPr>
        <p:spPr>
          <a:xfrm>
            <a:off x="669276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/var/logs/lets-chat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2"/>
          <p:cNvSpPr/>
          <p:nvPr/>
        </p:nvSpPr>
        <p:spPr>
          <a:xfrm>
            <a:off x="5147280" y="5679000"/>
            <a:ext cx="143604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3"/>
          <p:cNvSpPr/>
          <p:nvPr/>
        </p:nvSpPr>
        <p:spPr>
          <a:xfrm>
            <a:off x="4754880" y="4572000"/>
            <a:ext cx="548640" cy="6109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14"/>
          <p:cNvSpPr/>
          <p:nvPr/>
        </p:nvSpPr>
        <p:spPr>
          <a:xfrm flipH="1">
            <a:off x="6675120" y="4520880"/>
            <a:ext cx="822960" cy="6912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4" descr=""/>
          <p:cNvPicPr/>
          <p:nvPr/>
        </p:nvPicPr>
        <p:blipFill>
          <a:blip r:embed="rId1"/>
          <a:stretch/>
        </p:blipFill>
        <p:spPr>
          <a:xfrm>
            <a:off x="5470200" y="504720"/>
            <a:ext cx="6494040" cy="5542920"/>
          </a:xfrm>
          <a:prstGeom prst="rect">
            <a:avLst/>
          </a:prstGeom>
          <a:ln>
            <a:noFill/>
          </a:ln>
        </p:spPr>
      </p:pic>
      <p:pic>
        <p:nvPicPr>
          <p:cNvPr id="457" name="Picture 8" descr=""/>
          <p:cNvPicPr/>
          <p:nvPr/>
        </p:nvPicPr>
        <p:blipFill>
          <a:blip r:embed="rId2"/>
          <a:stretch/>
        </p:blipFill>
        <p:spPr>
          <a:xfrm>
            <a:off x="1171440" y="1943280"/>
            <a:ext cx="3371760" cy="338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534840" y="1765440"/>
            <a:ext cx="5828040" cy="35380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3039120" y="548640"/>
            <a:ext cx="6836400" cy="4257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5943600" y="2103120"/>
            <a:ext cx="2560320" cy="107640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5303520" y="1371600"/>
            <a:ext cx="3474720" cy="22575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4754880" y="4848480"/>
            <a:ext cx="1298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099200" y="490896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3891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5578200" y="237744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 descr=""/>
          <p:cNvPicPr/>
          <p:nvPr/>
        </p:nvPicPr>
        <p:blipFill>
          <a:blip r:embed="rId2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8578</TotalTime>
  <Application>LibreOffice/5.1.6.2$Linux_X86_64 LibreOffice_project/10m0$Build-2</Application>
  <Words>663</Words>
  <Paragraphs>230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2017-12-31T19:47:46Z</dcterms:created>
  <dc:creator>nesia amit</dc:creator>
  <dc:description/>
  <dc:language>en-US</dc:language>
  <cp:lastModifiedBy/>
  <dcterms:modified xsi:type="dcterms:W3CDTF">2018-01-09T23:53:35Z</dcterms:modified>
  <cp:revision>80</cp:revision>
  <dc:subject/>
  <dc:title>Using Kubernetes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