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07107"/>
              <a:lumOff val="1142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07107"/>
                  <a:lumOff val="114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4" name="Shape 5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48275"/>
            <a:ext cx="11480800" cy="201605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8350781"/>
            <a:ext cx="11480800" cy="492253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238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Large With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4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44165" y="1580079"/>
            <a:ext cx="11812228" cy="7686557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0" name="Rounded Rectangle"/>
          <p:cNvSpPr>
            <a:spLocks noGrp="1"/>
          </p:cNvSpPr>
          <p:nvPr>
            <p:ph type="body" sz="quarter" idx="21"/>
          </p:nvPr>
        </p:nvSpPr>
        <p:spPr>
          <a:xfrm>
            <a:off x="5201980" y="9775014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3630736" y="9800414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2" name="הערות נוספות"/>
          <p:cNvSpPr txBox="1">
            <a:spLocks noGrp="1"/>
          </p:cNvSpPr>
          <p:nvPr>
            <p:ph type="body" sz="quarter" idx="22"/>
          </p:nvPr>
        </p:nvSpPr>
        <p:spPr>
          <a:xfrm>
            <a:off x="5532394" y="9313856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sp>
        <p:nvSpPr>
          <p:cNvPr id="25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Rounded Rectangle"/>
          <p:cNvSpPr>
            <a:spLocks noGrp="1"/>
          </p:cNvSpPr>
          <p:nvPr>
            <p:ph type="body" sz="quarter" idx="23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8" name="Oval"/>
          <p:cNvSpPr>
            <a:spLocks noGrp="1"/>
          </p:cNvSpPr>
          <p:nvPr>
            <p:ph type="body" sz="quarter" idx="24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9" name="2"/>
          <p:cNvSpPr>
            <a:spLocks noGrp="1"/>
          </p:cNvSpPr>
          <p:nvPr>
            <p:ph type="body" sz="quarter" idx="25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60" name="3"/>
          <p:cNvSpPr>
            <a:spLocks noGrp="1"/>
          </p:cNvSpPr>
          <p:nvPr>
            <p:ph type="body" sz="quarter" idx="26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61" name="4"/>
          <p:cNvSpPr>
            <a:spLocks noGrp="1"/>
          </p:cNvSpPr>
          <p:nvPr>
            <p:ph type="body" sz="quarter" idx="27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62" name="5"/>
          <p:cNvSpPr>
            <a:spLocks noGrp="1"/>
          </p:cNvSpPr>
          <p:nvPr>
            <p:ph type="body" sz="quarter" idx="28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63" name="1"/>
          <p:cNvSpPr>
            <a:spLocks noGrp="1"/>
          </p:cNvSpPr>
          <p:nvPr>
            <p:ph type="body" sz="quarter" idx="29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64" name="Circle"/>
          <p:cNvSpPr>
            <a:spLocks noGrp="1"/>
          </p:cNvSpPr>
          <p:nvPr>
            <p:ph type="body" sz="quarter" idx="30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5" name="Oval"/>
          <p:cNvSpPr>
            <a:spLocks noGrp="1"/>
          </p:cNvSpPr>
          <p:nvPr>
            <p:ph type="body" sz="quarter" idx="31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6" name="Rounded Rectangle"/>
          <p:cNvSpPr>
            <a:spLocks noGrp="1"/>
          </p:cNvSpPr>
          <p:nvPr>
            <p:ph type="body" sz="quarter" idx="32"/>
          </p:nvPr>
        </p:nvSpPr>
        <p:spPr>
          <a:xfrm>
            <a:off x="2971691" y="10835554"/>
            <a:ext cx="8145004" cy="182095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7" name="Oval"/>
          <p:cNvSpPr>
            <a:spLocks noGrp="1"/>
          </p:cNvSpPr>
          <p:nvPr>
            <p:ph type="body" sz="quarter" idx="33"/>
          </p:nvPr>
        </p:nvSpPr>
        <p:spPr>
          <a:xfrm>
            <a:off x="1629015" y="10179732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two snipp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4165" y="1580079"/>
            <a:ext cx="11954838" cy="2877621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7" name="הערות נוספות"/>
          <p:cNvSpPr txBox="1">
            <a:spLocks noGrp="1"/>
          </p:cNvSpPr>
          <p:nvPr>
            <p:ph type="body" sz="quarter" idx="21"/>
          </p:nvPr>
        </p:nvSpPr>
        <p:spPr>
          <a:xfrm>
            <a:off x="5532394" y="9313856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grpSp>
        <p:nvGrpSpPr>
          <p:cNvPr id="280" name="Body Level One…"/>
          <p:cNvGrpSpPr/>
          <p:nvPr/>
        </p:nvGrpSpPr>
        <p:grpSpPr>
          <a:xfrm>
            <a:off x="428265" y="5161514"/>
            <a:ext cx="12386638" cy="3436421"/>
            <a:chOff x="0" y="0"/>
            <a:chExt cx="12386636" cy="3436420"/>
          </a:xfrm>
        </p:grpSpPr>
        <p:sp>
          <p:nvSpPr>
            <p:cNvPr id="279" name="Body Level One…"/>
            <p:cNvSpPr txBox="1"/>
            <p:nvPr/>
          </p:nvSpPr>
          <p:spPr>
            <a:xfrm>
              <a:off x="215900" y="139699"/>
              <a:ext cx="11954837" cy="28776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/>
            </a:bodyPr>
            <a:lstStyle>
              <a:lvl1pPr algn="l">
                <a:lnSpc>
                  <a:spcPct val="90000"/>
                </a:lnSpc>
                <a:defRPr sz="3200"/>
              </a:lvl1pPr>
              <a:lvl2pPr algn="l">
                <a:lnSpc>
                  <a:spcPct val="90000"/>
                </a:lnSpc>
                <a:defRPr sz="3200"/>
              </a:lvl2pPr>
              <a:lvl3pPr algn="l">
                <a:lnSpc>
                  <a:spcPct val="90000"/>
                </a:lnSpc>
                <a:defRPr sz="3200"/>
              </a:lvl3pPr>
              <a:lvl4pPr algn="l">
                <a:lnSpc>
                  <a:spcPct val="90000"/>
                </a:lnSpc>
                <a:defRPr sz="3200"/>
              </a:lvl4pPr>
              <a:lvl5pPr algn="l">
                <a:lnSpc>
                  <a:spcPct val="90000"/>
                </a:lnSpc>
                <a:defRPr sz="3200"/>
              </a:lvl5pPr>
            </a:lstStyle>
            <a:p>
              <a:r>
                <a:t>Body Level One</a:t>
              </a:r>
            </a:p>
            <a:p>
              <a:pPr lvl="1"/>
              <a:r>
                <a:t>Body Level Two</a:t>
              </a:r>
            </a:p>
            <a:p>
              <a:pPr lvl="2"/>
              <a:r>
                <a:t>Body Level Three</a:t>
              </a:r>
            </a:p>
            <a:p>
              <a:pPr lvl="3"/>
              <a:r>
                <a:t>Body Level Four</a:t>
              </a:r>
            </a:p>
            <a:p>
              <a:pPr lvl="4"/>
              <a:r>
                <a:t>Body Level Five</a:t>
              </a:r>
            </a:p>
          </p:txBody>
        </p:sp>
        <p:pic>
          <p:nvPicPr>
            <p:cNvPr id="278" name="Body Level One… Body Level OneBody Level TwoBody Level ThreeBody Level FourBody Level Five" descr="Body Level One… Body Level OneBody Level TwoBody Level ThreeBody Level FourBody Level Fiv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386637" cy="3436421"/>
            </a:xfrm>
            <a:prstGeom prst="rect">
              <a:avLst/>
            </a:prstGeom>
            <a:effectLst/>
          </p:spPr>
        </p:pic>
      </p:grpSp>
      <p:sp>
        <p:nvSpPr>
          <p:cNvPr id="28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6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7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88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89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90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91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92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3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4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5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6" name="Rounded Rectangle"/>
          <p:cNvSpPr>
            <a:spLocks noGrp="1"/>
          </p:cNvSpPr>
          <p:nvPr>
            <p:ph type="body" sz="quarter" idx="33"/>
          </p:nvPr>
        </p:nvSpPr>
        <p:spPr>
          <a:xfrm>
            <a:off x="5201980" y="10654093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3630736" y="10679493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1pPr>
            <a:lvl2pPr marL="0" indent="4572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2pPr>
            <a:lvl3pPr marL="0" indent="9144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3pPr>
            <a:lvl4pPr marL="0" indent="13716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4pPr>
            <a:lvl5pPr marL="0" indent="18288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06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307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30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2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3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4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15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16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17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18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19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0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1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2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3" name="Rounded Rectangle"/>
          <p:cNvSpPr/>
          <p:nvPr/>
        </p:nvSpPr>
        <p:spPr>
          <a:xfrm>
            <a:off x="5201980" y="10654093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3630736" y="10679493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341985"/>
            <a:ext cx="11480800" cy="28876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800" spc="-17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3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4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5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6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7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38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39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40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41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42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43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44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5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6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7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2044700"/>
            <a:ext cx="11480800" cy="37577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5800" spc="-31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5829300"/>
            <a:ext cx="11480800" cy="613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35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61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2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3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64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65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66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67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68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69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0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1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498850"/>
            <a:ext cx="11480800" cy="24213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5800" spc="-11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7100189"/>
            <a:ext cx="11480800" cy="605791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38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85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6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7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88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89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90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91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92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3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4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5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6502400" y="4254500"/>
            <a:ext cx="7302500" cy="55151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4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6105525" y="0"/>
            <a:ext cx="729615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5" name="184386109_2439x1626.jpg"/>
          <p:cNvSpPr>
            <a:spLocks noGrp="1"/>
          </p:cNvSpPr>
          <p:nvPr>
            <p:ph type="pic" idx="23"/>
          </p:nvPr>
        </p:nvSpPr>
        <p:spPr>
          <a:xfrm>
            <a:off x="-4267200" y="0"/>
            <a:ext cx="14630400" cy="975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06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7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8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09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0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1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2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13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14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15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16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17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8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19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20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1169517375_2880x1920.jp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9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0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1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2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33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34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35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36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37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38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39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40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1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2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3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2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3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4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55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56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57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58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59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60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61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62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3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5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"/>
          <p:cNvSpPr/>
          <p:nvPr/>
        </p:nvSpPr>
        <p:spPr>
          <a:xfrm rot="16200000">
            <a:off x="11397369" y="-388256"/>
            <a:ext cx="1218562" cy="1996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984"/>
                  <a:pt x="21600" y="2198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198"/>
                </a:lnTo>
                <a:cubicBezTo>
                  <a:pt x="0" y="984"/>
                  <a:pt x="1612" y="0"/>
                  <a:pt x="3600" y="0"/>
                </a:cubicBezTo>
                <a:close/>
              </a:path>
            </a:pathLst>
          </a:custGeom>
          <a:solidFill>
            <a:srgbClr val="9CCC04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defTabSz="1300480"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76" name="Group"/>
          <p:cNvGrpSpPr/>
          <p:nvPr/>
        </p:nvGrpSpPr>
        <p:grpSpPr>
          <a:xfrm>
            <a:off x="1" y="612"/>
            <a:ext cx="10906097" cy="1218564"/>
            <a:chOff x="0" y="0"/>
            <a:chExt cx="10906095" cy="1218563"/>
          </a:xfrm>
        </p:grpSpPr>
        <p:sp>
          <p:nvSpPr>
            <p:cNvPr id="474" name="Shape"/>
            <p:cNvSpPr/>
            <p:nvPr/>
          </p:nvSpPr>
          <p:spPr>
            <a:xfrm rot="5400000">
              <a:off x="4843766" y="-4843767"/>
              <a:ext cx="1218564" cy="1090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180"/>
                    <a:pt x="21600" y="40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402"/>
                  </a:lnTo>
                  <a:cubicBezTo>
                    <a:pt x="0" y="180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0095CD"/>
            </a:solidFill>
            <a:ln w="12700" cap="flat">
              <a:noFill/>
              <a:miter lim="400000"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Text"/>
            <p:cNvSpPr txBox="1"/>
            <p:nvPr/>
          </p:nvSpPr>
          <p:spPr>
            <a:xfrm rot="5400000">
              <a:off x="4873510" y="458766"/>
              <a:ext cx="1099591" cy="301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300480">
                <a:defRPr sz="2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  <p:sp>
        <p:nvSpPr>
          <p:cNvPr id="477" name="Title Text"/>
          <p:cNvSpPr txBox="1">
            <a:spLocks noGrp="1"/>
          </p:cNvSpPr>
          <p:nvPr>
            <p:ph type="title"/>
          </p:nvPr>
        </p:nvSpPr>
        <p:spPr>
          <a:xfrm>
            <a:off x="2098709" y="278836"/>
            <a:ext cx="8602558" cy="1997004"/>
          </a:xfrm>
          <a:prstGeom prst="rect">
            <a:avLst/>
          </a:prstGeom>
        </p:spPr>
        <p:txBody>
          <a:bodyPr lIns="65022" tIns="65022" rIns="65022" bIns="65022"/>
          <a:lstStyle>
            <a:lvl1pPr algn="l" defTabSz="1300480" rtl="1">
              <a:lnSpc>
                <a:spcPct val="100000"/>
              </a:lnSpc>
              <a:tabLst>
                <a:tab pos="4457700" algn="l"/>
              </a:tabLst>
              <a:defRPr sz="4800" b="1" spc="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7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8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8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48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48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48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48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48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1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2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64287" y="9382902"/>
            <a:ext cx="340514" cy="327429"/>
          </a:xfrm>
          <a:prstGeom prst="rect">
            <a:avLst/>
          </a:prstGeom>
        </p:spPr>
        <p:txBody>
          <a:bodyPr lIns="65022" tIns="65022" rIns="65022" bIns="65022" anchor="t"/>
          <a:lstStyle>
            <a:lvl1pPr algn="r" defTabSz="1300480">
              <a:defRPr b="1">
                <a:solidFill>
                  <a:srgbClr val="0095C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45100"/>
            <a:ext cx="11476038" cy="198331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4381" y="8356600"/>
            <a:ext cx="11476038" cy="4922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764381" y="2108200"/>
            <a:ext cx="11476038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0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1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32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33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34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35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36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7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8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9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כותרת לדוגמא"/>
          <p:cNvSpPr txBox="1">
            <a:spLocks noGrp="1"/>
          </p:cNvSpPr>
          <p:nvPr>
            <p:ph type="title" hasCustomPrompt="1"/>
          </p:nvPr>
        </p:nvSpPr>
        <p:spPr>
          <a:xfrm>
            <a:off x="894079" y="1608666"/>
            <a:ext cx="11339426" cy="720785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lnSpc>
                <a:spcPct val="90000"/>
              </a:lnSpc>
              <a:defRPr sz="6200" spc="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כותרת לדוגמא</a:t>
            </a:r>
          </a:p>
        </p:txBody>
      </p:sp>
      <p:sp>
        <p:nvSpPr>
          <p:cNvPr id="509" name="Body Level One…"/>
          <p:cNvSpPr txBox="1">
            <a:spLocks noGrp="1"/>
          </p:cNvSpPr>
          <p:nvPr>
            <p:ph type="body" idx="1"/>
          </p:nvPr>
        </p:nvSpPr>
        <p:spPr>
          <a:xfrm>
            <a:off x="894078" y="2481705"/>
            <a:ext cx="11339427" cy="5824419"/>
          </a:xfrm>
          <a:prstGeom prst="rect">
            <a:avLst/>
          </a:prstGeom>
        </p:spPr>
        <p:txBody>
          <a:bodyPr lIns="48767" tIns="48767" rIns="48767" bIns="48767"/>
          <a:lstStyle>
            <a:lvl1pPr marL="0" indent="0" algn="r" defTabSz="1300480">
              <a:spcBef>
                <a:spcPts val="1400"/>
              </a:spcBef>
              <a:buClrTx/>
              <a:buSzTx/>
              <a:buNone/>
              <a:defRPr sz="3800">
                <a:latin typeface="Aptos"/>
                <a:ea typeface="Aptos"/>
                <a:cs typeface="Aptos"/>
                <a:sym typeface="Aptos"/>
              </a:defRPr>
            </a:lvl1pPr>
            <a:lvl2pPr marL="819150" indent="-361950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2pPr>
            <a:lvl3pPr marL="1348739" indent="-434339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3pPr>
            <a:lvl4pPr marL="1854200" indent="-482600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4pPr>
            <a:lvl5pPr marL="2311400" indent="-482600" algn="r" defTabSz="1300480">
              <a:spcBef>
                <a:spcPts val="1400"/>
              </a:spcBef>
              <a:buClrTx/>
              <a:defRPr sz="3800"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7802456"/>
            <a:ext cx="3034454" cy="393701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7802456"/>
            <a:ext cx="3034454" cy="393701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5295900"/>
            <a:ext cx="4953000" cy="3530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8" name="184386109_2439x1626.jpg"/>
          <p:cNvSpPr>
            <a:spLocks noGrp="1"/>
          </p:cNvSpPr>
          <p:nvPr>
            <p:ph type="pic" idx="21"/>
          </p:nvPr>
        </p:nvSpPr>
        <p:spPr>
          <a:xfrm>
            <a:off x="21844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3441700"/>
            <a:ext cx="4953000" cy="1964399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50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2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4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5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6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57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58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59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60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61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2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3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4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5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6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7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8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0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82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83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84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85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86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7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8" name="Rounded Rectangle"/>
          <p:cNvSpPr>
            <a:spLocks noGrp="1"/>
          </p:cNvSpPr>
          <p:nvPr>
            <p:ph type="body" sz="quarter" idx="3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9" name="Oval"/>
          <p:cNvSpPr>
            <a:spLocks noGrp="1"/>
          </p:cNvSpPr>
          <p:nvPr>
            <p:ph type="body" sz="quarter" idx="32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99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0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1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02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3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4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05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06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07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08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09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0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1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2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988149250_2145x1620.jpg"/>
          <p:cNvSpPr>
            <a:spLocks noGrp="1"/>
          </p:cNvSpPr>
          <p:nvPr>
            <p:ph type="pic" idx="21"/>
          </p:nvPr>
        </p:nvSpPr>
        <p:spPr>
          <a:xfrm>
            <a:off x="4292600" y="0"/>
            <a:ext cx="1291449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24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5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6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7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29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0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31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32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33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34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35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6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7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8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8200" spc="-24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2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3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154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155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156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157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158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9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0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1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4165" y="2871721"/>
            <a:ext cx="11382735" cy="4179421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</a:lvl1pPr>
            <a:lvl2pPr marL="0" indent="457200">
              <a:spcBef>
                <a:spcPts val="0"/>
              </a:spcBef>
              <a:buClrTx/>
              <a:buSzTx/>
              <a:buNone/>
            </a:lvl2pPr>
            <a:lvl3pPr marL="0" indent="914400">
              <a:spcBef>
                <a:spcPts val="0"/>
              </a:spcBef>
              <a:buClrTx/>
              <a:buSzTx/>
              <a:buNone/>
            </a:lvl3pPr>
            <a:lvl4pPr marL="0" indent="1371600">
              <a:spcBef>
                <a:spcPts val="0"/>
              </a:spcBef>
              <a:buClrTx/>
              <a:buSzTx/>
              <a:buNone/>
            </a:lvl4pPr>
            <a:lvl5pPr marL="0" indent="1828800">
              <a:spcBef>
                <a:spcPts val="0"/>
              </a:spcBef>
              <a:buClrTx/>
              <a:buSzTx/>
              <a:buNone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5" name="כותרת משנה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759144" y="1391856"/>
            <a:ext cx="1486513" cy="416688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900" b="1">
                <a:solidFill>
                  <a:srgbClr val="5E5E5E"/>
                </a:solidFill>
              </a:defRPr>
            </a:lvl1pPr>
          </a:lstStyle>
          <a:p>
            <a:r>
              <a:t>Subtitle</a:t>
            </a:r>
          </a:p>
        </p:txBody>
      </p:sp>
      <p:sp>
        <p:nvSpPr>
          <p:cNvPr id="196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5201980" y="9775014"/>
            <a:ext cx="3146174" cy="758777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630736" y="9800414"/>
            <a:ext cx="1292865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98" name="כותרת לדוגמא"/>
          <p:cNvSpPr txBox="1">
            <a:spLocks noGrp="1"/>
          </p:cNvSpPr>
          <p:nvPr>
            <p:ph type="body" sz="quarter" idx="23"/>
          </p:nvPr>
        </p:nvSpPr>
        <p:spPr>
          <a:xfrm>
            <a:off x="10874303" y="2353053"/>
            <a:ext cx="1368497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כותרת לדוגמא</a:t>
            </a:r>
          </a:p>
        </p:txBody>
      </p:sp>
      <p:sp>
        <p:nvSpPr>
          <p:cNvPr id="199" name="הערות נוספות"/>
          <p:cNvSpPr txBox="1">
            <a:spLocks noGrp="1"/>
          </p:cNvSpPr>
          <p:nvPr>
            <p:ph type="body" sz="quarter" idx="24"/>
          </p:nvPr>
        </p:nvSpPr>
        <p:spPr>
          <a:xfrm>
            <a:off x="5492281" y="7115657"/>
            <a:ext cx="1350638" cy="378969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/>
            </a:lvl1pPr>
          </a:lstStyle>
          <a:p>
            <a:r>
              <a:t>הערות נוספות</a:t>
            </a:r>
          </a:p>
        </p:txBody>
      </p:sp>
      <p:sp>
        <p:nvSpPr>
          <p:cNvPr id="200" name="Rounded Rectangle"/>
          <p:cNvSpPr>
            <a:spLocks noGrp="1"/>
          </p:cNvSpPr>
          <p:nvPr>
            <p:ph type="body" sz="quarter" idx="25"/>
          </p:nvPr>
        </p:nvSpPr>
        <p:spPr>
          <a:xfrm>
            <a:off x="2971691" y="10816057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1" name="Oval"/>
          <p:cNvSpPr>
            <a:spLocks noGrp="1"/>
          </p:cNvSpPr>
          <p:nvPr>
            <p:ph type="body" sz="quarter" idx="26"/>
          </p:nvPr>
        </p:nvSpPr>
        <p:spPr>
          <a:xfrm>
            <a:off x="5461876" y="11102116"/>
            <a:ext cx="2659953" cy="30190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Rounded Rectangle"/>
          <p:cNvSpPr/>
          <p:nvPr/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7" name="Oval"/>
          <p:cNvSpPr/>
          <p:nvPr/>
        </p:nvSpPr>
        <p:spPr>
          <a:xfrm>
            <a:off x="-860776" y="4968505"/>
            <a:ext cx="333893" cy="27716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8" name="2"/>
          <p:cNvSpPr/>
          <p:nvPr/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09" name="3"/>
          <p:cNvSpPr/>
          <p:nvPr/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10" name="4"/>
          <p:cNvSpPr/>
          <p:nvPr/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11" name="5"/>
          <p:cNvSpPr/>
          <p:nvPr/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12" name="1"/>
          <p:cNvSpPr/>
          <p:nvPr/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457200"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13" name="Circle"/>
          <p:cNvSpPr/>
          <p:nvPr/>
        </p:nvSpPr>
        <p:spPr>
          <a:xfrm>
            <a:off x="-1276350" y="2316421"/>
            <a:ext cx="1270000" cy="12700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4" name="Oval"/>
          <p:cNvSpPr/>
          <p:nvPr/>
        </p:nvSpPr>
        <p:spPr>
          <a:xfrm>
            <a:off x="-775518" y="3880267"/>
            <a:ext cx="391917" cy="387158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5" name="Rounded Rectangle"/>
          <p:cNvSpPr/>
          <p:nvPr/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6" name="Oval"/>
          <p:cNvSpPr/>
          <p:nvPr/>
        </p:nvSpPr>
        <p:spPr>
          <a:xfrm>
            <a:off x="5461876" y="10137274"/>
            <a:ext cx="2659953" cy="30190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 Demo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2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12835" y="1495172"/>
            <a:ext cx="12379130" cy="7924243"/>
          </a:xfrm>
          <a:prstGeom prst="rect">
            <a:avLst/>
          </a:prstGeom>
          <a:solidFill>
            <a:srgbClr val="FFFFFF"/>
          </a:solidFill>
          <a:ln w="9525">
            <a:round/>
          </a:ln>
        </p:spPr>
        <p:txBody>
          <a:bodyPr/>
          <a:lstStyle>
            <a:lvl1pPr marL="0" indent="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1pPr>
            <a:lvl2pPr marL="0" indent="4572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2pPr>
            <a:lvl3pPr marL="0" indent="9144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3pPr>
            <a:lvl4pPr marL="0" indent="13716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4pPr>
            <a:lvl5pPr marL="0" indent="1828800">
              <a:lnSpc>
                <a:spcPts val="1500"/>
              </a:lnSpc>
              <a:spcBef>
                <a:spcPts val="0"/>
              </a:spcBef>
              <a:buClrTx/>
              <a:buSzTx/>
              <a:buNone/>
              <a:defRPr sz="12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6" name="Rounded Rectangle"/>
          <p:cNvSpPr>
            <a:spLocks noGrp="1"/>
          </p:cNvSpPr>
          <p:nvPr>
            <p:ph type="body" sz="quarter" idx="21"/>
          </p:nvPr>
        </p:nvSpPr>
        <p:spPr>
          <a:xfrm>
            <a:off x="2971691" y="9851214"/>
            <a:ext cx="8145004" cy="18209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 flipH="1">
            <a:off x="-736434" y="6156131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8" name="Line"/>
          <p:cNvSpPr/>
          <p:nvPr/>
        </p:nvSpPr>
        <p:spPr>
          <a:xfrm>
            <a:off x="-736434" y="6408769"/>
            <a:ext cx="57956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Line"/>
          <p:cNvSpPr/>
          <p:nvPr/>
        </p:nvSpPr>
        <p:spPr>
          <a:xfrm flipH="1">
            <a:off x="-482434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0" name="Line"/>
          <p:cNvSpPr/>
          <p:nvPr/>
        </p:nvSpPr>
        <p:spPr>
          <a:xfrm flipV="1">
            <a:off x="-268548" y="6789770"/>
            <a:ext cx="1" cy="418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Rounded Rectangle"/>
          <p:cNvSpPr>
            <a:spLocks noGrp="1"/>
          </p:cNvSpPr>
          <p:nvPr>
            <p:ph type="body" sz="quarter" idx="22"/>
          </p:nvPr>
        </p:nvSpPr>
        <p:spPr>
          <a:xfrm>
            <a:off x="-566860" y="7797097"/>
            <a:ext cx="554160" cy="393328"/>
          </a:xfrm>
          <a:prstGeom prst="roundRect">
            <a:avLst>
              <a:gd name="adj" fmla="val 25106"/>
            </a:avLst>
          </a:prstGeom>
          <a:ln w="25400">
            <a:solidFill>
              <a:srgbClr val="000000"/>
            </a:solidFill>
          </a:ln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2" name="Oval"/>
          <p:cNvSpPr>
            <a:spLocks noGrp="1"/>
          </p:cNvSpPr>
          <p:nvPr>
            <p:ph type="body" sz="quarter" idx="23"/>
          </p:nvPr>
        </p:nvSpPr>
        <p:spPr>
          <a:xfrm>
            <a:off x="-860776" y="4968505"/>
            <a:ext cx="333893" cy="277167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3" name="2"/>
          <p:cNvSpPr>
            <a:spLocks noGrp="1"/>
          </p:cNvSpPr>
          <p:nvPr>
            <p:ph type="body" sz="quarter" idx="24"/>
          </p:nvPr>
        </p:nvSpPr>
        <p:spPr>
          <a:xfrm>
            <a:off x="13168024" y="2357985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2</a:t>
            </a:r>
          </a:p>
        </p:txBody>
      </p:sp>
      <p:sp>
        <p:nvSpPr>
          <p:cNvPr id="234" name="3"/>
          <p:cNvSpPr>
            <a:spLocks noGrp="1"/>
          </p:cNvSpPr>
          <p:nvPr>
            <p:ph type="body" sz="quarter" idx="25"/>
          </p:nvPr>
        </p:nvSpPr>
        <p:spPr>
          <a:xfrm>
            <a:off x="13168024" y="2757842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3</a:t>
            </a:r>
          </a:p>
        </p:txBody>
      </p:sp>
      <p:sp>
        <p:nvSpPr>
          <p:cNvPr id="235" name="4"/>
          <p:cNvSpPr>
            <a:spLocks noGrp="1"/>
          </p:cNvSpPr>
          <p:nvPr>
            <p:ph type="body" sz="quarter" idx="26"/>
          </p:nvPr>
        </p:nvSpPr>
        <p:spPr>
          <a:xfrm>
            <a:off x="13168024" y="3157700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4</a:t>
            </a:r>
          </a:p>
        </p:txBody>
      </p:sp>
      <p:sp>
        <p:nvSpPr>
          <p:cNvPr id="236" name="5"/>
          <p:cNvSpPr>
            <a:spLocks noGrp="1"/>
          </p:cNvSpPr>
          <p:nvPr>
            <p:ph type="body" sz="quarter" idx="27"/>
          </p:nvPr>
        </p:nvSpPr>
        <p:spPr>
          <a:xfrm>
            <a:off x="13168024" y="3557557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5</a:t>
            </a:r>
          </a:p>
        </p:txBody>
      </p:sp>
      <p:sp>
        <p:nvSpPr>
          <p:cNvPr id="237" name="1"/>
          <p:cNvSpPr>
            <a:spLocks noGrp="1"/>
          </p:cNvSpPr>
          <p:nvPr>
            <p:ph type="body" sz="quarter" idx="28"/>
          </p:nvPr>
        </p:nvSpPr>
        <p:spPr>
          <a:xfrm>
            <a:off x="13168024" y="1958128"/>
            <a:ext cx="391916" cy="387158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>
            <a:lvl1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1</a:t>
            </a:r>
          </a:p>
        </p:txBody>
      </p:sp>
      <p:sp>
        <p:nvSpPr>
          <p:cNvPr id="238" name="Circle"/>
          <p:cNvSpPr>
            <a:spLocks noGrp="1"/>
          </p:cNvSpPr>
          <p:nvPr>
            <p:ph type="body" sz="quarter" idx="29"/>
          </p:nvPr>
        </p:nvSpPr>
        <p:spPr>
          <a:xfrm>
            <a:off x="-1276350" y="2316421"/>
            <a:ext cx="1270000" cy="1270001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9" name="Oval"/>
          <p:cNvSpPr>
            <a:spLocks noGrp="1"/>
          </p:cNvSpPr>
          <p:nvPr>
            <p:ph type="body" sz="quarter" idx="30"/>
          </p:nvPr>
        </p:nvSpPr>
        <p:spPr>
          <a:xfrm>
            <a:off x="-775518" y="3880267"/>
            <a:ext cx="391917" cy="387158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0" name="Oval"/>
          <p:cNvSpPr>
            <a:spLocks noGrp="1"/>
          </p:cNvSpPr>
          <p:nvPr>
            <p:ph type="body" sz="quarter" idx="31"/>
          </p:nvPr>
        </p:nvSpPr>
        <p:spPr>
          <a:xfrm>
            <a:off x="5461876" y="10137274"/>
            <a:ext cx="2659953" cy="301906"/>
          </a:xfrm>
          <a:prstGeom prst="ellipse">
            <a:avLst/>
          </a:prstGeom>
          <a:ln>
            <a:solidFill>
              <a:srgbClr val="000000"/>
            </a:solidFill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anchor="ctr">
            <a:noAutofit/>
          </a:bodyPr>
          <a:lstStyle/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</p:sldLayoutIdLst>
  <p:transition spd="med"/>
  <p:txStyles>
    <p:titleStyle>
      <a:lvl1pPr marL="0" marR="0" indent="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-116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3683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7366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1049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14732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18415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22098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25781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29464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3318933" marR="0" indent="-372533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25008645/2s9YXcd5BL" TargetMode="External"/><Relationship Id="rId2" Type="http://schemas.openxmlformats.org/officeDocument/2006/relationships/hyperlink" Target="https://documenter.getpostman.com/view/25008645/2s9YXcd5BE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ASP .Net Web API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ASP .Net Web APIS</a:t>
            </a:r>
          </a:p>
        </p:txBody>
      </p:sp>
      <p:sp>
        <p:nvSpPr>
          <p:cNvPr id="527" name="Identit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Identity</a:t>
            </a:r>
          </a:p>
        </p:txBody>
      </p:sp>
      <p:sp>
        <p:nvSpPr>
          <p:cNvPr id="528" name="TomerBu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TomerBu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14374">
              <a:defRPr sz="4212"/>
            </a:lvl1pPr>
          </a:lstStyle>
          <a:p>
            <a:r>
              <a:t>ASP.NET Core Web API</a:t>
            </a:r>
          </a:p>
        </p:txBody>
      </p:sp>
      <p:sp>
        <p:nvSpPr>
          <p:cNvPr id="531" name="TextBox 5"/>
          <p:cNvSpPr txBox="1"/>
          <p:nvPr/>
        </p:nvSpPr>
        <p:spPr>
          <a:xfrm>
            <a:off x="5060681" y="2353226"/>
            <a:ext cx="4121750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 rtl="1">
              <a:defRPr sz="2400"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t>המשך הפרוייקט משיעור קודם:</a:t>
            </a:r>
          </a:p>
        </p:txBody>
      </p:sp>
      <p:sp>
        <p:nvSpPr>
          <p:cNvPr id="559" name="TextBox 12"/>
          <p:cNvSpPr txBox="1"/>
          <p:nvPr/>
        </p:nvSpPr>
        <p:spPr>
          <a:xfrm>
            <a:off x="3252773" y="4138217"/>
            <a:ext cx="8051440" cy="157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l" defTabSz="1300480" rtl="1">
              <a:defRPr sz="2400">
                <a:latin typeface="Aptos"/>
                <a:ea typeface="Aptos"/>
                <a:cs typeface="Aptos"/>
                <a:sym typeface="Aptos"/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2"/>
              </a:rPr>
              <a:t>כרטיסיות:</a:t>
            </a:r>
          </a:p>
          <a:p>
            <a:pPr algn="l" defTabSz="1300480">
              <a:defRPr sz="2400">
                <a:latin typeface="Aptos"/>
                <a:ea typeface="Aptos"/>
                <a:cs typeface="Aptos"/>
                <a:sym typeface="Aptos"/>
              </a:defRPr>
            </a:pPr>
            <a:endParaRPr u="sng">
              <a:solidFill>
                <a:srgbClr val="467886"/>
              </a:solidFill>
              <a:uFill>
                <a:solidFill>
                  <a:srgbClr val="467886"/>
                </a:solidFill>
              </a:uFill>
              <a:hlinkClick r:id="rId2"/>
            </a:endParaRPr>
          </a:p>
          <a:p>
            <a:pPr algn="l" defTabSz="1300480">
              <a:defRPr sz="2400">
                <a:latin typeface="Aptos"/>
                <a:ea typeface="Aptos"/>
                <a:cs typeface="Aptos"/>
                <a:sym typeface="Aptos"/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2"/>
              </a:rPr>
              <a:t>https://documenter.getpostman.com/view/25008645/2s9YXcd5BE</a:t>
            </a:r>
          </a:p>
        </p:txBody>
      </p:sp>
      <p:sp>
        <p:nvSpPr>
          <p:cNvPr id="560" name="TextBox 13"/>
          <p:cNvSpPr txBox="1"/>
          <p:nvPr/>
        </p:nvSpPr>
        <p:spPr>
          <a:xfrm>
            <a:off x="3252773" y="6061508"/>
            <a:ext cx="8051440" cy="1558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algn="l" defTabSz="1300480" rtl="1">
              <a:defRPr sz="2400">
                <a:latin typeface="Aptos"/>
                <a:ea typeface="Aptos"/>
                <a:cs typeface="Aptos"/>
                <a:sym typeface="Aptos"/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3"/>
              </a:rPr>
              <a:t>משתמשים</a:t>
            </a:r>
          </a:p>
          <a:p>
            <a:pPr algn="l" defTabSz="1300480">
              <a:defRPr sz="2400">
                <a:latin typeface="Aptos"/>
                <a:ea typeface="Aptos"/>
                <a:cs typeface="Aptos"/>
                <a:sym typeface="Aptos"/>
              </a:defRPr>
            </a:pPr>
            <a:r>
              <a:rPr u="sng">
                <a:solidFill>
                  <a:srgbClr val="467886"/>
                </a:solidFill>
                <a:uFill>
                  <a:solidFill>
                    <a:srgbClr val="467886"/>
                  </a:solidFill>
                </a:uFill>
                <a:hlinkClick r:id="rId3"/>
              </a:rPr>
              <a:t>https://documenter.getpostman.com/view/25008645/2s9YXcd5BL</a:t>
            </a:r>
          </a:p>
        </p:txBody>
      </p:sp>
      <p:sp>
        <p:nvSpPr>
          <p:cNvPr id="561" name="TextBox 15"/>
          <p:cNvSpPr txBox="1"/>
          <p:nvPr/>
        </p:nvSpPr>
        <p:spPr>
          <a:xfrm>
            <a:off x="4441451" y="3415686"/>
            <a:ext cx="4244682" cy="46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/>
          <a:p>
            <a:pPr algn="r" defTabSz="1300480" rtl="1">
              <a:defRPr sz="2400">
                <a:latin typeface="Aptos"/>
                <a:ea typeface="Aptos"/>
                <a:cs typeface="Aptos"/>
                <a:sym typeface="Aptos"/>
              </a:defRPr>
            </a:pPr>
            <a:r>
              <a:t>מסמך אפיון שלAPI  לכרטיסיות: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84ADA-2049-585D-8312-2A3E6B96111A}"/>
              </a:ext>
            </a:extLst>
          </p:cNvPr>
          <p:cNvSpPr/>
          <p:nvPr/>
        </p:nvSpPr>
        <p:spPr>
          <a:xfrm>
            <a:off x="13703571" y="1021647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2</a:t>
            </a:r>
            <a:endParaRPr lang="en-IL" dirty="0"/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882138ED-D83A-E391-A6C8-3D5F8F8725B3}"/>
              </a:ext>
            </a:extLst>
          </p:cNvPr>
          <p:cNvSpPr/>
          <p:nvPr/>
        </p:nvSpPr>
        <p:spPr>
          <a:xfrm>
            <a:off x="13703571" y="476824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5A4E20-E0D9-3E19-6C82-4E396388FE82}"/>
              </a:ext>
            </a:extLst>
          </p:cNvPr>
          <p:cNvSpPr/>
          <p:nvPr/>
        </p:nvSpPr>
        <p:spPr>
          <a:xfrm>
            <a:off x="13703571" y="1566470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3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78C40-8947-7DBB-3E44-85D548CC1214}"/>
              </a:ext>
            </a:extLst>
          </p:cNvPr>
          <p:cNvSpPr/>
          <p:nvPr/>
        </p:nvSpPr>
        <p:spPr>
          <a:xfrm>
            <a:off x="13703571" y="2111293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4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9B618-D7D3-A9FB-66BB-729E1C18DAFC}"/>
              </a:ext>
            </a:extLst>
          </p:cNvPr>
          <p:cNvSpPr>
            <a:spLocks/>
          </p:cNvSpPr>
          <p:nvPr/>
        </p:nvSpPr>
        <p:spPr>
          <a:xfrm>
            <a:off x="13703571" y="2656116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5</a:t>
            </a:r>
            <a:endParaRPr lang="en-IL" dirty="0"/>
          </a:p>
        </p:txBody>
      </p:sp>
      <p:sp>
        <p:nvSpPr>
          <p:cNvPr id="7" name="Marker">
            <a:extLst>
              <a:ext uri="{FF2B5EF4-FFF2-40B4-BE49-F238E27FC236}">
                <a16:creationId xmlns:a16="http://schemas.microsoft.com/office/drawing/2014/main" id="{F3535F56-5EC7-35A7-EC96-2F92AC3D7506}"/>
              </a:ext>
            </a:extLst>
          </p:cNvPr>
          <p:cNvSpPr/>
          <p:nvPr/>
        </p:nvSpPr>
        <p:spPr>
          <a:xfrm>
            <a:off x="13234618" y="3516745"/>
            <a:ext cx="1432169" cy="4618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8" name="Marker">
            <a:extLst>
              <a:ext uri="{FF2B5EF4-FFF2-40B4-BE49-F238E27FC236}">
                <a16:creationId xmlns:a16="http://schemas.microsoft.com/office/drawing/2014/main" id="{CAB78209-2805-F611-522C-5FDF40EB0C5C}"/>
              </a:ext>
            </a:extLst>
          </p:cNvPr>
          <p:cNvSpPr/>
          <p:nvPr/>
        </p:nvSpPr>
        <p:spPr>
          <a:xfrm>
            <a:off x="13234618" y="4371192"/>
            <a:ext cx="1432169" cy="2050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9" name="Marker">
            <a:extLst>
              <a:ext uri="{FF2B5EF4-FFF2-40B4-BE49-F238E27FC236}">
                <a16:creationId xmlns:a16="http://schemas.microsoft.com/office/drawing/2014/main" id="{861DE617-BDE7-FC9A-0909-AEBA20B1B177}"/>
              </a:ext>
            </a:extLst>
          </p:cNvPr>
          <p:cNvSpPr/>
          <p:nvPr/>
        </p:nvSpPr>
        <p:spPr>
          <a:xfrm flipV="1">
            <a:off x="13234618" y="4685956"/>
            <a:ext cx="2936408" cy="678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72DB9-3904-A74C-033A-AB6719FFE9AF}"/>
              </a:ext>
            </a:extLst>
          </p:cNvPr>
          <p:cNvCxnSpPr>
            <a:cxnSpLocks/>
          </p:cNvCxnSpPr>
          <p:nvPr/>
        </p:nvCxnSpPr>
        <p:spPr>
          <a:xfrm>
            <a:off x="13290400" y="5163002"/>
            <a:ext cx="114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2829A8-2C17-DD92-C326-D9E60C8B2DC0}"/>
              </a:ext>
            </a:extLst>
          </p:cNvPr>
          <p:cNvCxnSpPr/>
          <p:nvPr/>
        </p:nvCxnSpPr>
        <p:spPr>
          <a:xfrm flipH="1">
            <a:off x="13290400" y="5412440"/>
            <a:ext cx="114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7CDF1-83D9-EB6E-9728-00613879048D}"/>
              </a:ext>
            </a:extLst>
          </p:cNvPr>
          <p:cNvSpPr/>
          <p:nvPr/>
        </p:nvSpPr>
        <p:spPr>
          <a:xfrm>
            <a:off x="13234618" y="5661878"/>
            <a:ext cx="1432169" cy="3450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טקסט רגיל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A51721-0F4D-685F-77EC-863FE09C4DDD}"/>
              </a:ext>
            </a:extLst>
          </p:cNvPr>
          <p:cNvSpPr/>
          <p:nvPr/>
        </p:nvSpPr>
        <p:spPr>
          <a:xfrm>
            <a:off x="13234618" y="6256325"/>
            <a:ext cx="1446215" cy="3644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טקסט מעוגל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136A3-7927-CFEB-89EA-F81E6EAF4093}"/>
              </a:ext>
            </a:extLst>
          </p:cNvPr>
          <p:cNvSpPr txBox="1"/>
          <p:nvPr/>
        </p:nvSpPr>
        <p:spPr>
          <a:xfrm>
            <a:off x="13166055" y="673028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טקסט בלי רקע</a:t>
            </a:r>
            <a:endParaRPr lang="en-IL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1"/>
          <p:cNvSpPr txBox="1">
            <a:spLocks noGrp="1"/>
          </p:cNvSpPr>
          <p:nvPr>
            <p:ph type="title"/>
          </p:nvPr>
        </p:nvSpPr>
        <p:spPr>
          <a:xfrm>
            <a:off x="832687" y="324128"/>
            <a:ext cx="11339426" cy="720785"/>
          </a:xfrm>
          <a:prstGeom prst="rect">
            <a:avLst/>
          </a:prstGeom>
        </p:spPr>
        <p:txBody>
          <a:bodyPr/>
          <a:lstStyle>
            <a:lvl1pPr defTabSz="1014374">
              <a:defRPr sz="4212"/>
            </a:lvl1pPr>
          </a:lstStyle>
          <a:p>
            <a:pPr rtl="1"/>
            <a:r>
              <a:rPr lang="he-IL" dirty="0"/>
              <a:t>שימוש ב</a:t>
            </a:r>
            <a:r>
              <a:rPr lang="en-US" dirty="0"/>
              <a:t>JWT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84ADA-2049-585D-8312-2A3E6B96111A}"/>
              </a:ext>
            </a:extLst>
          </p:cNvPr>
          <p:cNvSpPr/>
          <p:nvPr/>
        </p:nvSpPr>
        <p:spPr>
          <a:xfrm>
            <a:off x="13703571" y="1021647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2</a:t>
            </a:r>
            <a:endParaRPr lang="en-IL" dirty="0"/>
          </a:p>
        </p:txBody>
      </p:sp>
      <p:sp>
        <p:nvSpPr>
          <p:cNvPr id="531" name="TextBox 5"/>
          <p:cNvSpPr txBox="1"/>
          <p:nvPr/>
        </p:nvSpPr>
        <p:spPr>
          <a:xfrm>
            <a:off x="3960332" y="921730"/>
            <a:ext cx="5755484" cy="132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 rtl="1">
              <a:defRPr sz="2400"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rPr lang="he-IL" sz="4000" dirty="0"/>
              <a:t>לא נרצה לבקש מהמשתמש </a:t>
            </a:r>
          </a:p>
          <a:p>
            <a:r>
              <a:rPr lang="he-IL" sz="4000" dirty="0"/>
              <a:t>שם וסיסמא בכל אינטראקציה</a:t>
            </a:r>
            <a:endParaRPr sz="4000" dirty="0"/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882138ED-D83A-E391-A6C8-3D5F8F8725B3}"/>
              </a:ext>
            </a:extLst>
          </p:cNvPr>
          <p:cNvSpPr/>
          <p:nvPr/>
        </p:nvSpPr>
        <p:spPr>
          <a:xfrm>
            <a:off x="13703571" y="476824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5A4E20-E0D9-3E19-6C82-4E396388FE82}"/>
              </a:ext>
            </a:extLst>
          </p:cNvPr>
          <p:cNvSpPr/>
          <p:nvPr/>
        </p:nvSpPr>
        <p:spPr>
          <a:xfrm>
            <a:off x="13703571" y="1566470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3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78C40-8947-7DBB-3E44-85D548CC1214}"/>
              </a:ext>
            </a:extLst>
          </p:cNvPr>
          <p:cNvSpPr/>
          <p:nvPr/>
        </p:nvSpPr>
        <p:spPr>
          <a:xfrm>
            <a:off x="13703571" y="2111293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4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9B618-D7D3-A9FB-66BB-729E1C18DAFC}"/>
              </a:ext>
            </a:extLst>
          </p:cNvPr>
          <p:cNvSpPr>
            <a:spLocks/>
          </p:cNvSpPr>
          <p:nvPr/>
        </p:nvSpPr>
        <p:spPr>
          <a:xfrm>
            <a:off x="13703571" y="2656116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5</a:t>
            </a:r>
            <a:endParaRPr lang="en-IL" dirty="0"/>
          </a:p>
        </p:txBody>
      </p:sp>
      <p:sp>
        <p:nvSpPr>
          <p:cNvPr id="7" name="Marker">
            <a:extLst>
              <a:ext uri="{FF2B5EF4-FFF2-40B4-BE49-F238E27FC236}">
                <a16:creationId xmlns:a16="http://schemas.microsoft.com/office/drawing/2014/main" id="{F3535F56-5EC7-35A7-EC96-2F92AC3D7506}"/>
              </a:ext>
            </a:extLst>
          </p:cNvPr>
          <p:cNvSpPr/>
          <p:nvPr/>
        </p:nvSpPr>
        <p:spPr>
          <a:xfrm>
            <a:off x="13234618" y="3516745"/>
            <a:ext cx="1432169" cy="4618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8" name="Marker">
            <a:extLst>
              <a:ext uri="{FF2B5EF4-FFF2-40B4-BE49-F238E27FC236}">
                <a16:creationId xmlns:a16="http://schemas.microsoft.com/office/drawing/2014/main" id="{CAB78209-2805-F611-522C-5FDF40EB0C5C}"/>
              </a:ext>
            </a:extLst>
          </p:cNvPr>
          <p:cNvSpPr/>
          <p:nvPr/>
        </p:nvSpPr>
        <p:spPr>
          <a:xfrm>
            <a:off x="13234618" y="4371192"/>
            <a:ext cx="1432169" cy="2050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9" name="Marker">
            <a:extLst>
              <a:ext uri="{FF2B5EF4-FFF2-40B4-BE49-F238E27FC236}">
                <a16:creationId xmlns:a16="http://schemas.microsoft.com/office/drawing/2014/main" id="{861DE617-BDE7-FC9A-0909-AEBA20B1B177}"/>
              </a:ext>
            </a:extLst>
          </p:cNvPr>
          <p:cNvSpPr/>
          <p:nvPr/>
        </p:nvSpPr>
        <p:spPr>
          <a:xfrm flipV="1">
            <a:off x="13234618" y="4685956"/>
            <a:ext cx="2936408" cy="678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72DB9-3904-A74C-033A-AB6719FFE9AF}"/>
              </a:ext>
            </a:extLst>
          </p:cNvPr>
          <p:cNvCxnSpPr>
            <a:cxnSpLocks/>
          </p:cNvCxnSpPr>
          <p:nvPr/>
        </p:nvCxnSpPr>
        <p:spPr>
          <a:xfrm flipH="1">
            <a:off x="5390463" y="3038431"/>
            <a:ext cx="1616890" cy="122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2829A8-2C17-DD92-C326-D9E60C8B2DC0}"/>
              </a:ext>
            </a:extLst>
          </p:cNvPr>
          <p:cNvCxnSpPr/>
          <p:nvPr/>
        </p:nvCxnSpPr>
        <p:spPr>
          <a:xfrm flipH="1">
            <a:off x="13290400" y="5412440"/>
            <a:ext cx="114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7CDF1-83D9-EB6E-9728-00613879048D}"/>
              </a:ext>
            </a:extLst>
          </p:cNvPr>
          <p:cNvSpPr/>
          <p:nvPr/>
        </p:nvSpPr>
        <p:spPr>
          <a:xfrm>
            <a:off x="13234618" y="5661878"/>
            <a:ext cx="1432169" cy="3450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טקסט רגיל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A51721-0F4D-685F-77EC-863FE09C4DDD}"/>
              </a:ext>
            </a:extLst>
          </p:cNvPr>
          <p:cNvSpPr/>
          <p:nvPr/>
        </p:nvSpPr>
        <p:spPr>
          <a:xfrm>
            <a:off x="13234618" y="6256325"/>
            <a:ext cx="1446215" cy="3644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טקסט מעוגל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136A3-7927-CFEB-89EA-F81E6EAF4093}"/>
              </a:ext>
            </a:extLst>
          </p:cNvPr>
          <p:cNvSpPr txBox="1"/>
          <p:nvPr/>
        </p:nvSpPr>
        <p:spPr>
          <a:xfrm>
            <a:off x="13166055" y="673028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טקסט בלי רקע</a:t>
            </a:r>
            <a:endParaRPr lang="en-IL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593CC148-C903-1A69-D68E-CBAF29944E80}"/>
              </a:ext>
            </a:extLst>
          </p:cNvPr>
          <p:cNvSpPr txBox="1"/>
          <p:nvPr/>
        </p:nvSpPr>
        <p:spPr>
          <a:xfrm>
            <a:off x="4975026" y="2410076"/>
            <a:ext cx="3516089" cy="71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 rtl="1">
              <a:defRPr sz="2400"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rPr lang="en-US" sz="4000" dirty="0"/>
              <a:t>Remember me:</a:t>
            </a:r>
            <a:endParaRPr sz="4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1B7FEA-7B74-1BF2-4534-EADDDB938071}"/>
              </a:ext>
            </a:extLst>
          </p:cNvPr>
          <p:cNvSpPr/>
          <p:nvPr/>
        </p:nvSpPr>
        <p:spPr>
          <a:xfrm>
            <a:off x="8491115" y="4505607"/>
            <a:ext cx="2604415" cy="15043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אפשר לשמור את שם המשתמש והסיסמא בצד לקוח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DFC94D-9E6F-B3CA-52CA-1EB416CCE9A8}"/>
              </a:ext>
            </a:extLst>
          </p:cNvPr>
          <p:cNvCxnSpPr>
            <a:cxnSpLocks/>
          </p:cNvCxnSpPr>
          <p:nvPr/>
        </p:nvCxnSpPr>
        <p:spPr>
          <a:xfrm>
            <a:off x="8208807" y="4204679"/>
            <a:ext cx="2886723" cy="171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AAF38-7057-C6F4-3AAD-E0D9EB01A92B}"/>
              </a:ext>
            </a:extLst>
          </p:cNvPr>
          <p:cNvCxnSpPr>
            <a:cxnSpLocks/>
          </p:cNvCxnSpPr>
          <p:nvPr/>
        </p:nvCxnSpPr>
        <p:spPr>
          <a:xfrm flipH="1">
            <a:off x="8208807" y="4505607"/>
            <a:ext cx="3177144" cy="150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C209B1-FFDF-AFD0-1E1A-6CCB980919B0}"/>
              </a:ext>
            </a:extLst>
          </p:cNvPr>
          <p:cNvSpPr/>
          <p:nvPr/>
        </p:nvSpPr>
        <p:spPr>
          <a:xfrm>
            <a:off x="1914465" y="7169124"/>
            <a:ext cx="2604415" cy="15043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צד לקוח לא שומר את הסיסמא</a:t>
            </a:r>
          </a:p>
          <a:p>
            <a:pPr algn="ctr"/>
            <a:r>
              <a:rPr lang="he-IL" dirty="0">
                <a:solidFill>
                  <a:schemeClr val="tx1"/>
                </a:solidFill>
              </a:rPr>
              <a:t>במקום זה – הוא שומר את החתימה הדיגיטלית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18A251-09FC-E447-8743-1FC92A4327CF}"/>
              </a:ext>
            </a:extLst>
          </p:cNvPr>
          <p:cNvSpPr/>
          <p:nvPr/>
        </p:nvSpPr>
        <p:spPr>
          <a:xfrm>
            <a:off x="2994066" y="4312073"/>
            <a:ext cx="2604415" cy="150434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ננפיק ללקוח חתימה דיגיטלית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D2A4D8-F1D2-779D-82BA-1DB88A8FFA8A}"/>
              </a:ext>
            </a:extLst>
          </p:cNvPr>
          <p:cNvCxnSpPr>
            <a:cxnSpLocks/>
          </p:cNvCxnSpPr>
          <p:nvPr/>
        </p:nvCxnSpPr>
        <p:spPr>
          <a:xfrm flipH="1">
            <a:off x="2898224" y="5962714"/>
            <a:ext cx="1616890" cy="122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029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1"/>
          <p:cNvSpPr txBox="1">
            <a:spLocks noGrp="1"/>
          </p:cNvSpPr>
          <p:nvPr>
            <p:ph type="title"/>
          </p:nvPr>
        </p:nvSpPr>
        <p:spPr>
          <a:xfrm>
            <a:off x="832687" y="324128"/>
            <a:ext cx="11339426" cy="720785"/>
          </a:xfrm>
          <a:prstGeom prst="rect">
            <a:avLst/>
          </a:prstGeom>
        </p:spPr>
        <p:txBody>
          <a:bodyPr/>
          <a:lstStyle>
            <a:lvl1pPr defTabSz="1014374">
              <a:defRPr sz="4212"/>
            </a:lvl1pPr>
          </a:lstStyle>
          <a:p>
            <a:pPr rtl="1"/>
            <a:r>
              <a:rPr lang="he-IL" dirty="0"/>
              <a:t>שימוש ב</a:t>
            </a:r>
            <a:r>
              <a:rPr lang="en-US" dirty="0"/>
              <a:t>JWT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84ADA-2049-585D-8312-2A3E6B96111A}"/>
              </a:ext>
            </a:extLst>
          </p:cNvPr>
          <p:cNvSpPr/>
          <p:nvPr/>
        </p:nvSpPr>
        <p:spPr>
          <a:xfrm>
            <a:off x="13703571" y="1021647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2</a:t>
            </a:r>
            <a:endParaRPr lang="en-IL" dirty="0"/>
          </a:p>
        </p:txBody>
      </p:sp>
      <p:sp>
        <p:nvSpPr>
          <p:cNvPr id="531" name="TextBox 5"/>
          <p:cNvSpPr txBox="1"/>
          <p:nvPr/>
        </p:nvSpPr>
        <p:spPr>
          <a:xfrm>
            <a:off x="3960332" y="921730"/>
            <a:ext cx="5755484" cy="132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 rtl="1">
              <a:defRPr sz="2400"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rPr lang="he-IL" sz="4000" dirty="0"/>
              <a:t>לא נרצה לבקש מהמשתמש </a:t>
            </a:r>
          </a:p>
          <a:p>
            <a:r>
              <a:rPr lang="he-IL" sz="4000" dirty="0"/>
              <a:t>שם וסיסמא בכל אינטראקציה</a:t>
            </a:r>
            <a:endParaRPr sz="4000" dirty="0"/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882138ED-D83A-E391-A6C8-3D5F8F8725B3}"/>
              </a:ext>
            </a:extLst>
          </p:cNvPr>
          <p:cNvSpPr/>
          <p:nvPr/>
        </p:nvSpPr>
        <p:spPr>
          <a:xfrm>
            <a:off x="13703571" y="476824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5A4E20-E0D9-3E19-6C82-4E396388FE82}"/>
              </a:ext>
            </a:extLst>
          </p:cNvPr>
          <p:cNvSpPr/>
          <p:nvPr/>
        </p:nvSpPr>
        <p:spPr>
          <a:xfrm>
            <a:off x="13703571" y="1566470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3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78C40-8947-7DBB-3E44-85D548CC1214}"/>
              </a:ext>
            </a:extLst>
          </p:cNvPr>
          <p:cNvSpPr/>
          <p:nvPr/>
        </p:nvSpPr>
        <p:spPr>
          <a:xfrm>
            <a:off x="13703571" y="2111293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4</a:t>
            </a:r>
            <a:endParaRPr lang="en-I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9B618-D7D3-A9FB-66BB-729E1C18DAFC}"/>
              </a:ext>
            </a:extLst>
          </p:cNvPr>
          <p:cNvSpPr>
            <a:spLocks/>
          </p:cNvSpPr>
          <p:nvPr/>
        </p:nvSpPr>
        <p:spPr>
          <a:xfrm>
            <a:off x="13703571" y="2656116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5</a:t>
            </a:r>
            <a:endParaRPr lang="en-IL" dirty="0"/>
          </a:p>
        </p:txBody>
      </p:sp>
      <p:sp>
        <p:nvSpPr>
          <p:cNvPr id="7" name="Marker">
            <a:extLst>
              <a:ext uri="{FF2B5EF4-FFF2-40B4-BE49-F238E27FC236}">
                <a16:creationId xmlns:a16="http://schemas.microsoft.com/office/drawing/2014/main" id="{F3535F56-5EC7-35A7-EC96-2F92AC3D7506}"/>
              </a:ext>
            </a:extLst>
          </p:cNvPr>
          <p:cNvSpPr/>
          <p:nvPr/>
        </p:nvSpPr>
        <p:spPr>
          <a:xfrm>
            <a:off x="13234618" y="3516745"/>
            <a:ext cx="1432169" cy="4618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8" name="Marker">
            <a:extLst>
              <a:ext uri="{FF2B5EF4-FFF2-40B4-BE49-F238E27FC236}">
                <a16:creationId xmlns:a16="http://schemas.microsoft.com/office/drawing/2014/main" id="{CAB78209-2805-F611-522C-5FDF40EB0C5C}"/>
              </a:ext>
            </a:extLst>
          </p:cNvPr>
          <p:cNvSpPr/>
          <p:nvPr/>
        </p:nvSpPr>
        <p:spPr>
          <a:xfrm>
            <a:off x="13234618" y="4371192"/>
            <a:ext cx="1432169" cy="2050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9" name="Marker">
            <a:extLst>
              <a:ext uri="{FF2B5EF4-FFF2-40B4-BE49-F238E27FC236}">
                <a16:creationId xmlns:a16="http://schemas.microsoft.com/office/drawing/2014/main" id="{861DE617-BDE7-FC9A-0909-AEBA20B1B177}"/>
              </a:ext>
            </a:extLst>
          </p:cNvPr>
          <p:cNvSpPr/>
          <p:nvPr/>
        </p:nvSpPr>
        <p:spPr>
          <a:xfrm flipV="1">
            <a:off x="13234618" y="4685956"/>
            <a:ext cx="2936408" cy="678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2829A8-2C17-DD92-C326-D9E60C8B2DC0}"/>
              </a:ext>
            </a:extLst>
          </p:cNvPr>
          <p:cNvCxnSpPr/>
          <p:nvPr/>
        </p:nvCxnSpPr>
        <p:spPr>
          <a:xfrm flipH="1">
            <a:off x="13290400" y="5412440"/>
            <a:ext cx="114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7CDF1-83D9-EB6E-9728-00613879048D}"/>
              </a:ext>
            </a:extLst>
          </p:cNvPr>
          <p:cNvSpPr/>
          <p:nvPr/>
        </p:nvSpPr>
        <p:spPr>
          <a:xfrm>
            <a:off x="13234618" y="5661878"/>
            <a:ext cx="1432169" cy="3450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טקסט רגיל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A51721-0F4D-685F-77EC-863FE09C4DDD}"/>
              </a:ext>
            </a:extLst>
          </p:cNvPr>
          <p:cNvSpPr/>
          <p:nvPr/>
        </p:nvSpPr>
        <p:spPr>
          <a:xfrm>
            <a:off x="13234618" y="6256325"/>
            <a:ext cx="1446215" cy="3644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טקסט מעוגל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136A3-7927-CFEB-89EA-F81E6EAF4093}"/>
              </a:ext>
            </a:extLst>
          </p:cNvPr>
          <p:cNvSpPr txBox="1"/>
          <p:nvPr/>
        </p:nvSpPr>
        <p:spPr>
          <a:xfrm>
            <a:off x="13166055" y="673028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טקסט בלי רקע</a:t>
            </a:r>
            <a:endParaRPr lang="en-IL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593CC148-C903-1A69-D68E-CBAF29944E80}"/>
              </a:ext>
            </a:extLst>
          </p:cNvPr>
          <p:cNvSpPr txBox="1"/>
          <p:nvPr/>
        </p:nvSpPr>
        <p:spPr>
          <a:xfrm>
            <a:off x="4480506" y="2420369"/>
            <a:ext cx="4715135" cy="132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8767" tIns="48767" rIns="48767" bIns="48767">
            <a:spAutoFit/>
          </a:bodyPr>
          <a:lstStyle>
            <a:lvl1pPr algn="l" defTabSz="1300480" rtl="1">
              <a:defRPr sz="2400"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rPr lang="en-US" sz="4000" dirty="0"/>
              <a:t>0123456789ABCDEF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57746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מחלקת עזר לתיאור User:"/>
          <p:cNvSpPr txBox="1">
            <a:spLocks noGrp="1"/>
          </p:cNvSpPr>
          <p:nvPr>
            <p:ph type="title"/>
          </p:nvPr>
        </p:nvSpPr>
        <p:spPr>
          <a:xfrm>
            <a:off x="812891" y="280280"/>
            <a:ext cx="11339426" cy="1025295"/>
          </a:xfrm>
          <a:prstGeom prst="rect">
            <a:avLst/>
          </a:prstGeom>
        </p:spPr>
        <p:txBody>
          <a:bodyPr>
            <a:normAutofit/>
          </a:bodyPr>
          <a:lstStyle>
            <a:lvl1pPr defTabSz="1287475" rtl="1">
              <a:defRPr sz="6138"/>
            </a:lvl1pPr>
          </a:lstStyle>
          <a:p>
            <a:r>
              <a:rPr lang="en-US" dirty="0"/>
              <a:t>Service</a:t>
            </a:r>
            <a:r>
              <a:rPr lang="he-IL" dirty="0"/>
              <a:t> להנפקת </a:t>
            </a:r>
            <a:r>
              <a:rPr lang="en-US" dirty="0"/>
              <a:t>JWT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FDB1-2C2B-3D2F-9E10-FBF8B867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43" y="2584107"/>
            <a:ext cx="11441122" cy="7030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1A108-375F-A37C-5387-70FEE315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9" y="1330817"/>
            <a:ext cx="6163535" cy="1314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2C737-4AD0-0615-9848-89CCDB30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331" y="1267490"/>
            <a:ext cx="3367633" cy="131248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05E21E5B-51A8-5E8E-F678-C09B1B2373C8}"/>
              </a:ext>
            </a:extLst>
          </p:cNvPr>
          <p:cNvSpPr/>
          <p:nvPr/>
        </p:nvSpPr>
        <p:spPr>
          <a:xfrm>
            <a:off x="13703571" y="1021647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2</a:t>
            </a:r>
            <a:endParaRPr lang="en-IL" dirty="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F4151CC7-14F2-8CAD-6F82-118DC5EF0D4D}"/>
              </a:ext>
            </a:extLst>
          </p:cNvPr>
          <p:cNvSpPr/>
          <p:nvPr/>
        </p:nvSpPr>
        <p:spPr>
          <a:xfrm>
            <a:off x="13703571" y="476824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CAEE2F-150C-EBD3-E1AB-0183900B8B48}"/>
              </a:ext>
            </a:extLst>
          </p:cNvPr>
          <p:cNvSpPr/>
          <p:nvPr/>
        </p:nvSpPr>
        <p:spPr>
          <a:xfrm>
            <a:off x="13703571" y="1566470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3</a:t>
            </a:r>
            <a:endParaRPr lang="en-IL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F071BE-2A1D-74A4-4510-D8974CABA84C}"/>
              </a:ext>
            </a:extLst>
          </p:cNvPr>
          <p:cNvSpPr/>
          <p:nvPr/>
        </p:nvSpPr>
        <p:spPr>
          <a:xfrm>
            <a:off x="13703571" y="2111293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4</a:t>
            </a:r>
            <a:endParaRPr lang="en-IL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3AB8F8-7B07-DEBF-1092-0611F605DD74}"/>
              </a:ext>
            </a:extLst>
          </p:cNvPr>
          <p:cNvSpPr>
            <a:spLocks/>
          </p:cNvSpPr>
          <p:nvPr/>
        </p:nvSpPr>
        <p:spPr>
          <a:xfrm>
            <a:off x="13703571" y="2656116"/>
            <a:ext cx="468000" cy="46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dirty="0"/>
              <a:t>5</a:t>
            </a:r>
            <a:endParaRPr lang="en-IL" dirty="0"/>
          </a:p>
        </p:txBody>
      </p:sp>
      <p:sp>
        <p:nvSpPr>
          <p:cNvPr id="27" name="Marker">
            <a:extLst>
              <a:ext uri="{FF2B5EF4-FFF2-40B4-BE49-F238E27FC236}">
                <a16:creationId xmlns:a16="http://schemas.microsoft.com/office/drawing/2014/main" id="{38212385-C629-1BB7-4FA4-9E3598E99BAB}"/>
              </a:ext>
            </a:extLst>
          </p:cNvPr>
          <p:cNvSpPr/>
          <p:nvPr/>
        </p:nvSpPr>
        <p:spPr>
          <a:xfrm>
            <a:off x="13234618" y="3516745"/>
            <a:ext cx="1432169" cy="4618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28" name="Marker">
            <a:extLst>
              <a:ext uri="{FF2B5EF4-FFF2-40B4-BE49-F238E27FC236}">
                <a16:creationId xmlns:a16="http://schemas.microsoft.com/office/drawing/2014/main" id="{124A53D8-09AF-3CE2-8ECC-0D0148CC1077}"/>
              </a:ext>
            </a:extLst>
          </p:cNvPr>
          <p:cNvSpPr/>
          <p:nvPr/>
        </p:nvSpPr>
        <p:spPr>
          <a:xfrm>
            <a:off x="13234618" y="4371192"/>
            <a:ext cx="1432169" cy="2050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sp>
        <p:nvSpPr>
          <p:cNvPr id="29" name="Marker">
            <a:extLst>
              <a:ext uri="{FF2B5EF4-FFF2-40B4-BE49-F238E27FC236}">
                <a16:creationId xmlns:a16="http://schemas.microsoft.com/office/drawing/2014/main" id="{A2CAF8DD-C164-802F-FBF6-0F6E042A0E99}"/>
              </a:ext>
            </a:extLst>
          </p:cNvPr>
          <p:cNvSpPr/>
          <p:nvPr/>
        </p:nvSpPr>
        <p:spPr>
          <a:xfrm flipV="1">
            <a:off x="13234618" y="4685956"/>
            <a:ext cx="2936408" cy="678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I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6782FB-90B2-399B-7772-D8C458B06BE0}"/>
              </a:ext>
            </a:extLst>
          </p:cNvPr>
          <p:cNvCxnSpPr>
            <a:cxnSpLocks/>
          </p:cNvCxnSpPr>
          <p:nvPr/>
        </p:nvCxnSpPr>
        <p:spPr>
          <a:xfrm>
            <a:off x="13290400" y="5163002"/>
            <a:ext cx="114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753B76-C9AB-B779-DB1D-E41A3E3F5F65}"/>
              </a:ext>
            </a:extLst>
          </p:cNvPr>
          <p:cNvCxnSpPr/>
          <p:nvPr/>
        </p:nvCxnSpPr>
        <p:spPr>
          <a:xfrm flipH="1">
            <a:off x="13290400" y="5412440"/>
            <a:ext cx="1145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8D4E2CA-C049-3607-6CBB-44C46A584DBE}"/>
              </a:ext>
            </a:extLst>
          </p:cNvPr>
          <p:cNvSpPr/>
          <p:nvPr/>
        </p:nvSpPr>
        <p:spPr>
          <a:xfrm>
            <a:off x="13234618" y="5661878"/>
            <a:ext cx="1432169" cy="34501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טקסט רגיל</a:t>
            </a:r>
            <a:endParaRPr lang="en-I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0A51FC-811A-E324-4C11-E9FF09D32A8D}"/>
              </a:ext>
            </a:extLst>
          </p:cNvPr>
          <p:cNvSpPr/>
          <p:nvPr/>
        </p:nvSpPr>
        <p:spPr>
          <a:xfrm>
            <a:off x="13234618" y="6256325"/>
            <a:ext cx="1446215" cy="3644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טקסט מעוגל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E96A9-9803-8793-859F-34F03E9AEAB1}"/>
              </a:ext>
            </a:extLst>
          </p:cNvPr>
          <p:cNvSpPr txBox="1"/>
          <p:nvPr/>
        </p:nvSpPr>
        <p:spPr>
          <a:xfrm>
            <a:off x="13166055" y="673028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טקסט בלי רקע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720257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151</Words>
  <Application>Microsoft Office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Graphik</vt:lpstr>
      <vt:lpstr>Graphik Medium</vt:lpstr>
      <vt:lpstr>Graphik Semibold</vt:lpstr>
      <vt:lpstr>Helvetica Neue</vt:lpstr>
      <vt:lpstr>31_ColorGradientLight</vt:lpstr>
      <vt:lpstr>ASP .Net Web APIS</vt:lpstr>
      <vt:lpstr>ASP.NET Core Web API</vt:lpstr>
      <vt:lpstr>שימוש בJWT</vt:lpstr>
      <vt:lpstr>שימוש בJWT</vt:lpstr>
      <vt:lpstr>Service להנפקת JWT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Nina</dc:creator>
  <cp:lastModifiedBy>Tomer Buzaglo</cp:lastModifiedBy>
  <cp:revision>7</cp:revision>
  <dcterms:modified xsi:type="dcterms:W3CDTF">2024-07-31T18:33:02Z</dcterms:modified>
</cp:coreProperties>
</file>