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07107"/>
              <a:lumOff val="1142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4">
                  <a:hueOff val="-607107"/>
                  <a:lumOff val="114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F5F5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96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9" name="Shape 5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762000" y="2108200"/>
            <a:ext cx="11480800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8200" spc="-24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62000" y="5248275"/>
            <a:ext cx="11480800" cy="2016059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2000" y="8350781"/>
            <a:ext cx="11480800" cy="492253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238" y="9067799"/>
            <a:ext cx="306325" cy="3284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de Demo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22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312835" y="1495172"/>
            <a:ext cx="12379130" cy="7924243"/>
          </a:xfrm>
          <a:prstGeom prst="rect">
            <a:avLst/>
          </a:prstGeom>
          <a:solidFill>
            <a:srgbClr val="FFFFFF"/>
          </a:solidFill>
          <a:ln w="9525">
            <a:round/>
          </a:ln>
        </p:spPr>
        <p:txBody>
          <a:bodyPr/>
          <a:lstStyle>
            <a:lvl1pPr marL="0" indent="0">
              <a:lnSpc>
                <a:spcPts val="1500"/>
              </a:lnSpc>
              <a:spcBef>
                <a:spcPts val="0"/>
              </a:spcBef>
              <a:buClrTx/>
              <a:buSzTx/>
              <a:buNone/>
              <a:defRPr sz="1200"/>
            </a:lvl1pPr>
            <a:lvl2pPr marL="0" indent="457200">
              <a:lnSpc>
                <a:spcPts val="1500"/>
              </a:lnSpc>
              <a:spcBef>
                <a:spcPts val="0"/>
              </a:spcBef>
              <a:buClrTx/>
              <a:buSzTx/>
              <a:buNone/>
              <a:defRPr sz="1200"/>
            </a:lvl2pPr>
            <a:lvl3pPr marL="0" indent="914400">
              <a:lnSpc>
                <a:spcPts val="1500"/>
              </a:lnSpc>
              <a:spcBef>
                <a:spcPts val="0"/>
              </a:spcBef>
              <a:buClrTx/>
              <a:buSzTx/>
              <a:buNone/>
              <a:defRPr sz="1200"/>
            </a:lvl3pPr>
            <a:lvl4pPr marL="0" indent="1371600">
              <a:lnSpc>
                <a:spcPts val="1500"/>
              </a:lnSpc>
              <a:spcBef>
                <a:spcPts val="0"/>
              </a:spcBef>
              <a:buClrTx/>
              <a:buSzTx/>
              <a:buNone/>
              <a:defRPr sz="1200"/>
            </a:lvl4pPr>
            <a:lvl5pPr marL="0" indent="1828800">
              <a:lnSpc>
                <a:spcPts val="1500"/>
              </a:lnSpc>
              <a:spcBef>
                <a:spcPts val="0"/>
              </a:spcBef>
              <a:buClrTx/>
              <a:buSzTx/>
              <a:buNone/>
              <a:defRPr sz="120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26" name="Rounded Rectangle"/>
          <p:cNvSpPr>
            <a:spLocks noGrp="1"/>
          </p:cNvSpPr>
          <p:nvPr>
            <p:ph type="body" sz="quarter" idx="21"/>
          </p:nvPr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27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8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9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0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1" name="Rounded Rectangle"/>
          <p:cNvSpPr>
            <a:spLocks noGrp="1"/>
          </p:cNvSpPr>
          <p:nvPr>
            <p:ph type="body" sz="quarter" idx="22"/>
          </p:nvPr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32" name="Oval"/>
          <p:cNvSpPr>
            <a:spLocks noGrp="1"/>
          </p:cNvSpPr>
          <p:nvPr>
            <p:ph type="body" sz="quarter" idx="23"/>
          </p:nvPr>
        </p:nvSpPr>
        <p:spPr>
          <a:xfrm>
            <a:off x="-860776" y="4968505"/>
            <a:ext cx="333893" cy="277167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33" name="2"/>
          <p:cNvSpPr>
            <a:spLocks noGrp="1"/>
          </p:cNvSpPr>
          <p:nvPr>
            <p:ph type="body" sz="quarter" idx="24"/>
          </p:nvPr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234" name="3"/>
          <p:cNvSpPr>
            <a:spLocks noGrp="1"/>
          </p:cNvSpPr>
          <p:nvPr>
            <p:ph type="body" sz="quarter" idx="25"/>
          </p:nvPr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235" name="4"/>
          <p:cNvSpPr>
            <a:spLocks noGrp="1"/>
          </p:cNvSpPr>
          <p:nvPr>
            <p:ph type="body" sz="quarter" idx="26"/>
          </p:nvPr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236" name="5"/>
          <p:cNvSpPr>
            <a:spLocks noGrp="1"/>
          </p:cNvSpPr>
          <p:nvPr>
            <p:ph type="body" sz="quarter" idx="27"/>
          </p:nvPr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237" name="1"/>
          <p:cNvSpPr>
            <a:spLocks noGrp="1"/>
          </p:cNvSpPr>
          <p:nvPr>
            <p:ph type="body" sz="quarter" idx="28"/>
          </p:nvPr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238" name="Circle"/>
          <p:cNvSpPr>
            <a:spLocks noGrp="1"/>
          </p:cNvSpPr>
          <p:nvPr>
            <p:ph type="body" sz="quarter" idx="29"/>
          </p:nvPr>
        </p:nvSpPr>
        <p:spPr>
          <a:xfrm>
            <a:off x="-1276350" y="2316421"/>
            <a:ext cx="1270000" cy="1270001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39" name="Oval"/>
          <p:cNvSpPr>
            <a:spLocks noGrp="1"/>
          </p:cNvSpPr>
          <p:nvPr>
            <p:ph type="body" sz="quarter" idx="30"/>
          </p:nvPr>
        </p:nvSpPr>
        <p:spPr>
          <a:xfrm>
            <a:off x="-775518" y="3880267"/>
            <a:ext cx="391917" cy="387158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40" name="Oval"/>
          <p:cNvSpPr>
            <a:spLocks noGrp="1"/>
          </p:cNvSpPr>
          <p:nvPr>
            <p:ph type="body" sz="quarter" idx="31"/>
          </p:nvPr>
        </p:nvSpPr>
        <p:spPr>
          <a:xfrm>
            <a:off x="5461876" y="10137274"/>
            <a:ext cx="2659953" cy="301906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de Demo Slide Large With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24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44165" y="1580079"/>
            <a:ext cx="11812228" cy="7686557"/>
          </a:xfrm>
          <a:prstGeom prst="rect">
            <a:avLst/>
          </a:prstGeom>
          <a:solidFill>
            <a:srgbClr val="FFFFFF"/>
          </a:solidFill>
          <a:ln w="9525">
            <a:round/>
          </a:ln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</a:lvl1pPr>
            <a:lvl2pPr marL="0" indent="457200">
              <a:spcBef>
                <a:spcPts val="0"/>
              </a:spcBef>
              <a:buClrTx/>
              <a:buSzTx/>
              <a:buNone/>
            </a:lvl2pPr>
            <a:lvl3pPr marL="0" indent="914400">
              <a:spcBef>
                <a:spcPts val="0"/>
              </a:spcBef>
              <a:buClrTx/>
              <a:buSzTx/>
              <a:buNone/>
            </a:lvl3pPr>
            <a:lvl4pPr marL="0" indent="1371600">
              <a:spcBef>
                <a:spcPts val="0"/>
              </a:spcBef>
              <a:buClrTx/>
              <a:buSzTx/>
              <a:buNone/>
            </a:lvl4pPr>
            <a:lvl5pPr marL="0" indent="1828800">
              <a:spcBef>
                <a:spcPts val="0"/>
              </a:spcBef>
              <a:buClrTx/>
              <a:buSzTx/>
              <a:buNone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0" name="Rounded Rectangle"/>
          <p:cNvSpPr>
            <a:spLocks noGrp="1"/>
          </p:cNvSpPr>
          <p:nvPr>
            <p:ph type="body" sz="quarter" idx="21"/>
          </p:nvPr>
        </p:nvSpPr>
        <p:spPr>
          <a:xfrm>
            <a:off x="5201980" y="9775014"/>
            <a:ext cx="3146174" cy="758777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51" name="Line"/>
          <p:cNvSpPr/>
          <p:nvPr/>
        </p:nvSpPr>
        <p:spPr>
          <a:xfrm>
            <a:off x="3630736" y="9800414"/>
            <a:ext cx="129286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2" name="הערות נוספות"/>
          <p:cNvSpPr txBox="1">
            <a:spLocks noGrp="1"/>
          </p:cNvSpPr>
          <p:nvPr>
            <p:ph type="body" sz="quarter" idx="22"/>
          </p:nvPr>
        </p:nvSpPr>
        <p:spPr>
          <a:xfrm>
            <a:off x="5532394" y="9313856"/>
            <a:ext cx="1350638" cy="378969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600"/>
            </a:lvl1pPr>
          </a:lstStyle>
          <a:p>
            <a:r>
              <a:t>הערות נוספות</a:t>
            </a:r>
          </a:p>
        </p:txBody>
      </p:sp>
      <p:sp>
        <p:nvSpPr>
          <p:cNvPr id="253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4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5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6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7" name="Rounded Rectangle"/>
          <p:cNvSpPr>
            <a:spLocks noGrp="1"/>
          </p:cNvSpPr>
          <p:nvPr>
            <p:ph type="body" sz="quarter" idx="23"/>
          </p:nvPr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58" name="Oval"/>
          <p:cNvSpPr>
            <a:spLocks noGrp="1"/>
          </p:cNvSpPr>
          <p:nvPr>
            <p:ph type="body" sz="quarter" idx="24"/>
          </p:nvPr>
        </p:nvSpPr>
        <p:spPr>
          <a:xfrm>
            <a:off x="-860776" y="4968505"/>
            <a:ext cx="333893" cy="277167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59" name="2"/>
          <p:cNvSpPr>
            <a:spLocks noGrp="1"/>
          </p:cNvSpPr>
          <p:nvPr>
            <p:ph type="body" sz="quarter" idx="25"/>
          </p:nvPr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260" name="3"/>
          <p:cNvSpPr>
            <a:spLocks noGrp="1"/>
          </p:cNvSpPr>
          <p:nvPr>
            <p:ph type="body" sz="quarter" idx="26"/>
          </p:nvPr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261" name="4"/>
          <p:cNvSpPr>
            <a:spLocks noGrp="1"/>
          </p:cNvSpPr>
          <p:nvPr>
            <p:ph type="body" sz="quarter" idx="27"/>
          </p:nvPr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262" name="5"/>
          <p:cNvSpPr>
            <a:spLocks noGrp="1"/>
          </p:cNvSpPr>
          <p:nvPr>
            <p:ph type="body" sz="quarter" idx="28"/>
          </p:nvPr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263" name="1"/>
          <p:cNvSpPr>
            <a:spLocks noGrp="1"/>
          </p:cNvSpPr>
          <p:nvPr>
            <p:ph type="body" sz="quarter" idx="29"/>
          </p:nvPr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264" name="Circle"/>
          <p:cNvSpPr>
            <a:spLocks noGrp="1"/>
          </p:cNvSpPr>
          <p:nvPr>
            <p:ph type="body" sz="quarter" idx="30"/>
          </p:nvPr>
        </p:nvSpPr>
        <p:spPr>
          <a:xfrm>
            <a:off x="-1276350" y="2316421"/>
            <a:ext cx="1270000" cy="1270001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65" name="Oval"/>
          <p:cNvSpPr>
            <a:spLocks noGrp="1"/>
          </p:cNvSpPr>
          <p:nvPr>
            <p:ph type="body" sz="quarter" idx="31"/>
          </p:nvPr>
        </p:nvSpPr>
        <p:spPr>
          <a:xfrm>
            <a:off x="-775518" y="3880267"/>
            <a:ext cx="391917" cy="387158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66" name="Rounded Rectangle"/>
          <p:cNvSpPr>
            <a:spLocks noGrp="1"/>
          </p:cNvSpPr>
          <p:nvPr>
            <p:ph type="body" sz="quarter" idx="32"/>
          </p:nvPr>
        </p:nvSpPr>
        <p:spPr>
          <a:xfrm>
            <a:off x="2971691" y="10835554"/>
            <a:ext cx="8145004" cy="182095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67" name="Oval"/>
          <p:cNvSpPr>
            <a:spLocks noGrp="1"/>
          </p:cNvSpPr>
          <p:nvPr>
            <p:ph type="body" sz="quarter" idx="33"/>
          </p:nvPr>
        </p:nvSpPr>
        <p:spPr>
          <a:xfrm>
            <a:off x="1629015" y="10179732"/>
            <a:ext cx="2659953" cy="301906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de Demo Slide two 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27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44165" y="1580079"/>
            <a:ext cx="11954838" cy="2877621"/>
          </a:xfrm>
          <a:prstGeom prst="rect">
            <a:avLst/>
          </a:prstGeom>
          <a:solidFill>
            <a:srgbClr val="FFFFFF"/>
          </a:solidFill>
          <a:ln w="9525">
            <a:round/>
          </a:ln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</a:lvl1pPr>
            <a:lvl2pPr marL="0" indent="457200">
              <a:spcBef>
                <a:spcPts val="0"/>
              </a:spcBef>
              <a:buClrTx/>
              <a:buSzTx/>
              <a:buNone/>
            </a:lvl2pPr>
            <a:lvl3pPr marL="0" indent="914400">
              <a:spcBef>
                <a:spcPts val="0"/>
              </a:spcBef>
              <a:buClrTx/>
              <a:buSzTx/>
              <a:buNone/>
            </a:lvl3pPr>
            <a:lvl4pPr marL="0" indent="1371600">
              <a:spcBef>
                <a:spcPts val="0"/>
              </a:spcBef>
              <a:buClrTx/>
              <a:buSzTx/>
              <a:buNone/>
            </a:lvl4pPr>
            <a:lvl5pPr marL="0" indent="1828800">
              <a:spcBef>
                <a:spcPts val="0"/>
              </a:spcBef>
              <a:buClrTx/>
              <a:buSzTx/>
              <a:buNone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77" name="הערות נוספות"/>
          <p:cNvSpPr txBox="1">
            <a:spLocks noGrp="1"/>
          </p:cNvSpPr>
          <p:nvPr>
            <p:ph type="body" sz="quarter" idx="21"/>
          </p:nvPr>
        </p:nvSpPr>
        <p:spPr>
          <a:xfrm>
            <a:off x="5532394" y="9313856"/>
            <a:ext cx="1350638" cy="378969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600"/>
            </a:lvl1pPr>
          </a:lstStyle>
          <a:p>
            <a:r>
              <a:t>הערות נוספות</a:t>
            </a:r>
          </a:p>
        </p:txBody>
      </p:sp>
      <p:grpSp>
        <p:nvGrpSpPr>
          <p:cNvPr id="280" name="Body Level One…"/>
          <p:cNvGrpSpPr/>
          <p:nvPr/>
        </p:nvGrpSpPr>
        <p:grpSpPr>
          <a:xfrm>
            <a:off x="428265" y="5161514"/>
            <a:ext cx="12386638" cy="3436421"/>
            <a:chOff x="0" y="0"/>
            <a:chExt cx="12386636" cy="3436420"/>
          </a:xfrm>
        </p:grpSpPr>
        <p:sp>
          <p:nvSpPr>
            <p:cNvPr id="279" name="Body Level One…"/>
            <p:cNvSpPr txBox="1"/>
            <p:nvPr/>
          </p:nvSpPr>
          <p:spPr>
            <a:xfrm>
              <a:off x="215900" y="139699"/>
              <a:ext cx="11954837" cy="28776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/>
            </a:bodyPr>
            <a:lstStyle>
              <a:lvl1pPr algn="l">
                <a:lnSpc>
                  <a:spcPct val="90000"/>
                </a:lnSpc>
                <a:defRPr sz="3200"/>
              </a:lvl1pPr>
              <a:lvl2pPr algn="l">
                <a:lnSpc>
                  <a:spcPct val="90000"/>
                </a:lnSpc>
                <a:defRPr sz="3200"/>
              </a:lvl2pPr>
              <a:lvl3pPr algn="l">
                <a:lnSpc>
                  <a:spcPct val="90000"/>
                </a:lnSpc>
                <a:defRPr sz="3200"/>
              </a:lvl3pPr>
              <a:lvl4pPr algn="l">
                <a:lnSpc>
                  <a:spcPct val="90000"/>
                </a:lnSpc>
                <a:defRPr sz="3200"/>
              </a:lvl4pPr>
              <a:lvl5pPr algn="l">
                <a:lnSpc>
                  <a:spcPct val="90000"/>
                </a:lnSpc>
                <a:defRPr sz="3200"/>
              </a:lvl5pPr>
            </a:lstStyle>
            <a:p>
              <a:r>
                <a:t>Body Level One</a:t>
              </a:r>
            </a:p>
            <a:p>
              <a:pPr lvl="1"/>
              <a:r>
                <a:t>Body Level Two</a:t>
              </a:r>
            </a:p>
            <a:p>
              <a:pPr lvl="2"/>
              <a:r>
                <a:t>Body Level Three</a:t>
              </a:r>
            </a:p>
            <a:p>
              <a:pPr lvl="3"/>
              <a:r>
                <a:t>Body Level Four</a:t>
              </a:r>
            </a:p>
            <a:p>
              <a:pPr lvl="4"/>
              <a:r>
                <a:t>Body Level Five</a:t>
              </a:r>
            </a:p>
          </p:txBody>
        </p:sp>
        <p:pic>
          <p:nvPicPr>
            <p:cNvPr id="278" name="Body Level One… Body Level OneBody Level TwoBody Level ThreeBody Level FourBody Level Five" descr="Body Level One… Body Level OneBody Level TwoBody Level ThreeBody Level FourBody Level Fiv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386637" cy="3436421"/>
            </a:xfrm>
            <a:prstGeom prst="rect">
              <a:avLst/>
            </a:prstGeom>
            <a:effectLst/>
          </p:spPr>
        </p:pic>
      </p:grpSp>
      <p:sp>
        <p:nvSpPr>
          <p:cNvPr id="281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2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3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4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5" name="Rounded Rectangle"/>
          <p:cNvSpPr>
            <a:spLocks noGrp="1"/>
          </p:cNvSpPr>
          <p:nvPr>
            <p:ph type="body" sz="quarter" idx="22"/>
          </p:nvPr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86" name="Oval"/>
          <p:cNvSpPr>
            <a:spLocks noGrp="1"/>
          </p:cNvSpPr>
          <p:nvPr>
            <p:ph type="body" sz="quarter" idx="23"/>
          </p:nvPr>
        </p:nvSpPr>
        <p:spPr>
          <a:xfrm>
            <a:off x="-860776" y="4968505"/>
            <a:ext cx="333893" cy="277167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87" name="2"/>
          <p:cNvSpPr>
            <a:spLocks noGrp="1"/>
          </p:cNvSpPr>
          <p:nvPr>
            <p:ph type="body" sz="quarter" idx="24"/>
          </p:nvPr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288" name="3"/>
          <p:cNvSpPr>
            <a:spLocks noGrp="1"/>
          </p:cNvSpPr>
          <p:nvPr>
            <p:ph type="body" sz="quarter" idx="25"/>
          </p:nvPr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289" name="4"/>
          <p:cNvSpPr>
            <a:spLocks noGrp="1"/>
          </p:cNvSpPr>
          <p:nvPr>
            <p:ph type="body" sz="quarter" idx="26"/>
          </p:nvPr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290" name="5"/>
          <p:cNvSpPr>
            <a:spLocks noGrp="1"/>
          </p:cNvSpPr>
          <p:nvPr>
            <p:ph type="body" sz="quarter" idx="27"/>
          </p:nvPr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291" name="1"/>
          <p:cNvSpPr>
            <a:spLocks noGrp="1"/>
          </p:cNvSpPr>
          <p:nvPr>
            <p:ph type="body" sz="quarter" idx="28"/>
          </p:nvPr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292" name="Circle"/>
          <p:cNvSpPr>
            <a:spLocks noGrp="1"/>
          </p:cNvSpPr>
          <p:nvPr>
            <p:ph type="body" sz="quarter" idx="29"/>
          </p:nvPr>
        </p:nvSpPr>
        <p:spPr>
          <a:xfrm>
            <a:off x="-1276350" y="2316421"/>
            <a:ext cx="1270000" cy="1270001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93" name="Oval"/>
          <p:cNvSpPr>
            <a:spLocks noGrp="1"/>
          </p:cNvSpPr>
          <p:nvPr>
            <p:ph type="body" sz="quarter" idx="30"/>
          </p:nvPr>
        </p:nvSpPr>
        <p:spPr>
          <a:xfrm>
            <a:off x="-775518" y="3880267"/>
            <a:ext cx="391917" cy="387158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94" name="Rounded Rectangle"/>
          <p:cNvSpPr>
            <a:spLocks noGrp="1"/>
          </p:cNvSpPr>
          <p:nvPr>
            <p:ph type="body" sz="quarter" idx="31"/>
          </p:nvPr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95" name="Oval"/>
          <p:cNvSpPr>
            <a:spLocks noGrp="1"/>
          </p:cNvSpPr>
          <p:nvPr>
            <p:ph type="body" sz="quarter" idx="32"/>
          </p:nvPr>
        </p:nvSpPr>
        <p:spPr>
          <a:xfrm>
            <a:off x="5461876" y="10137274"/>
            <a:ext cx="2659953" cy="301906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96" name="Rounded Rectangle"/>
          <p:cNvSpPr>
            <a:spLocks noGrp="1"/>
          </p:cNvSpPr>
          <p:nvPr>
            <p:ph type="body" sz="quarter" idx="33"/>
          </p:nvPr>
        </p:nvSpPr>
        <p:spPr>
          <a:xfrm>
            <a:off x="5201980" y="10654093"/>
            <a:ext cx="3146174" cy="758777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97" name="Line"/>
          <p:cNvSpPr/>
          <p:nvPr/>
        </p:nvSpPr>
        <p:spPr>
          <a:xfrm>
            <a:off x="3630736" y="10679493"/>
            <a:ext cx="129286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5842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z="3800" spc="-38"/>
            </a:lvl1pPr>
            <a:lvl2pPr marL="0" indent="457200" defTabSz="5842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z="3800" spc="-38"/>
            </a:lvl2pPr>
            <a:lvl3pPr marL="0" indent="914400" defTabSz="5842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z="3800" spc="-38"/>
            </a:lvl3pPr>
            <a:lvl4pPr marL="0" indent="1371600" defTabSz="5842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z="3800" spc="-38"/>
            </a:lvl4pPr>
            <a:lvl5pPr marL="0" indent="1828800" defTabSz="5842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z="3800" spc="-38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06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2000" y="1422400"/>
            <a:ext cx="11480800" cy="65608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307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308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9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0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1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2" name="Rounded Rectangle"/>
          <p:cNvSpPr>
            <a:spLocks noGrp="1"/>
          </p:cNvSpPr>
          <p:nvPr>
            <p:ph type="body" sz="quarter" idx="22"/>
          </p:nvPr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13" name="Oval"/>
          <p:cNvSpPr>
            <a:spLocks noGrp="1"/>
          </p:cNvSpPr>
          <p:nvPr>
            <p:ph type="body" sz="quarter" idx="23"/>
          </p:nvPr>
        </p:nvSpPr>
        <p:spPr>
          <a:xfrm>
            <a:off x="-860776" y="4968505"/>
            <a:ext cx="333893" cy="277167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14" name="2"/>
          <p:cNvSpPr>
            <a:spLocks noGrp="1"/>
          </p:cNvSpPr>
          <p:nvPr>
            <p:ph type="body" sz="quarter" idx="24"/>
          </p:nvPr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315" name="3"/>
          <p:cNvSpPr>
            <a:spLocks noGrp="1"/>
          </p:cNvSpPr>
          <p:nvPr>
            <p:ph type="body" sz="quarter" idx="25"/>
          </p:nvPr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316" name="4"/>
          <p:cNvSpPr>
            <a:spLocks noGrp="1"/>
          </p:cNvSpPr>
          <p:nvPr>
            <p:ph type="body" sz="quarter" idx="26"/>
          </p:nvPr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317" name="5"/>
          <p:cNvSpPr>
            <a:spLocks noGrp="1"/>
          </p:cNvSpPr>
          <p:nvPr>
            <p:ph type="body" sz="quarter" idx="27"/>
          </p:nvPr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318" name="1"/>
          <p:cNvSpPr>
            <a:spLocks noGrp="1"/>
          </p:cNvSpPr>
          <p:nvPr>
            <p:ph type="body" sz="quarter" idx="28"/>
          </p:nvPr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319" name="Circle"/>
          <p:cNvSpPr>
            <a:spLocks noGrp="1"/>
          </p:cNvSpPr>
          <p:nvPr>
            <p:ph type="body" sz="quarter" idx="29"/>
          </p:nvPr>
        </p:nvSpPr>
        <p:spPr>
          <a:xfrm>
            <a:off x="-1276350" y="2316421"/>
            <a:ext cx="1270000" cy="1270001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20" name="Oval"/>
          <p:cNvSpPr>
            <a:spLocks noGrp="1"/>
          </p:cNvSpPr>
          <p:nvPr>
            <p:ph type="body" sz="quarter" idx="30"/>
          </p:nvPr>
        </p:nvSpPr>
        <p:spPr>
          <a:xfrm>
            <a:off x="-775518" y="3880267"/>
            <a:ext cx="391917" cy="387158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21" name="Rounded Rectangle"/>
          <p:cNvSpPr>
            <a:spLocks noGrp="1"/>
          </p:cNvSpPr>
          <p:nvPr>
            <p:ph type="body" sz="quarter" idx="31"/>
          </p:nvPr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22" name="Oval"/>
          <p:cNvSpPr>
            <a:spLocks noGrp="1"/>
          </p:cNvSpPr>
          <p:nvPr>
            <p:ph type="body" sz="quarter" idx="32"/>
          </p:nvPr>
        </p:nvSpPr>
        <p:spPr>
          <a:xfrm>
            <a:off x="5461876" y="10137274"/>
            <a:ext cx="2659953" cy="301906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23" name="Rounded Rectangle"/>
          <p:cNvSpPr/>
          <p:nvPr/>
        </p:nvSpPr>
        <p:spPr>
          <a:xfrm>
            <a:off x="5201980" y="10654093"/>
            <a:ext cx="3146174" cy="758777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24" name="Line"/>
          <p:cNvSpPr/>
          <p:nvPr/>
        </p:nvSpPr>
        <p:spPr>
          <a:xfrm>
            <a:off x="3630736" y="10679493"/>
            <a:ext cx="129286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62000" y="3341985"/>
            <a:ext cx="11480800" cy="28876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5800" spc="-174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5800" spc="-174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5800" spc="-174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5800" spc="-174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5800" spc="-174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3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34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35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36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37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38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39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340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341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342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343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344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45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46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47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62000" y="2044700"/>
            <a:ext cx="11480800" cy="375776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5800" spc="-31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5800" spc="-31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5800" spc="-31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5800" spc="-31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5800" spc="-31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2000" y="5829300"/>
            <a:ext cx="11480800" cy="61359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357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8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9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0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1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62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63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364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365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366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367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368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69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70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71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62000" y="3498850"/>
            <a:ext cx="11480800" cy="24213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5800" spc="-11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5800" spc="-11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5800" spc="-11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5800" spc="-11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5800" spc="-11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80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2000" y="7100189"/>
            <a:ext cx="11480800" cy="605791"/>
          </a:xfrm>
          <a:prstGeom prst="rect">
            <a:avLst/>
          </a:prstGeom>
        </p:spPr>
        <p:txBody>
          <a:bodyPr anchor="ctr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381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2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3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4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5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86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87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388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389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390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391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392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93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94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95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988149250_2145x1620.jpg"/>
          <p:cNvSpPr>
            <a:spLocks noGrp="1"/>
          </p:cNvSpPr>
          <p:nvPr>
            <p:ph type="pic" sz="half" idx="21"/>
          </p:nvPr>
        </p:nvSpPr>
        <p:spPr>
          <a:xfrm>
            <a:off x="6502400" y="4254500"/>
            <a:ext cx="7302500" cy="551517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04" name="1169517375_2880x1920.jpg"/>
          <p:cNvSpPr>
            <a:spLocks noGrp="1"/>
          </p:cNvSpPr>
          <p:nvPr>
            <p:ph type="pic" sz="half" idx="22"/>
          </p:nvPr>
        </p:nvSpPr>
        <p:spPr>
          <a:xfrm>
            <a:off x="6105525" y="0"/>
            <a:ext cx="729615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05" name="184386109_2439x1626.jpg"/>
          <p:cNvSpPr>
            <a:spLocks noGrp="1"/>
          </p:cNvSpPr>
          <p:nvPr>
            <p:ph type="pic" idx="23"/>
          </p:nvPr>
        </p:nvSpPr>
        <p:spPr>
          <a:xfrm>
            <a:off x="-4267200" y="0"/>
            <a:ext cx="14630400" cy="97536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06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07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08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09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10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11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12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413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414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415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416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417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18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19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20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1169517375_2880x1920.jpg"/>
          <p:cNvSpPr>
            <a:spLocks noGrp="1"/>
          </p:cNvSpPr>
          <p:nvPr>
            <p:ph type="pic" idx="21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29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30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31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32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33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34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35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436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437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438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439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440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41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42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43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52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53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54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55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56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57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458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459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460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461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462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63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64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65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>
            <a:spLocks noGrp="1"/>
          </p:cNvSpPr>
          <p:nvPr>
            <p:ph type="pic" idx="21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62000" y="5245100"/>
            <a:ext cx="11476038" cy="1983317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4381" y="8356600"/>
            <a:ext cx="11476038" cy="49225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4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764381" y="2108200"/>
            <a:ext cx="11476038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8200" spc="-246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5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0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1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32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33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34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35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36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7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8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9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"/>
          <p:cNvSpPr/>
          <p:nvPr/>
        </p:nvSpPr>
        <p:spPr>
          <a:xfrm rot="16200000">
            <a:off x="11397369" y="-388256"/>
            <a:ext cx="1218562" cy="1996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984"/>
                  <a:pt x="21600" y="2198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198"/>
                </a:lnTo>
                <a:cubicBezTo>
                  <a:pt x="0" y="984"/>
                  <a:pt x="1612" y="0"/>
                  <a:pt x="3600" y="0"/>
                </a:cubicBezTo>
                <a:close/>
              </a:path>
            </a:pathLst>
          </a:custGeom>
          <a:solidFill>
            <a:srgbClr val="9CCC04"/>
          </a:solidFill>
          <a:ln w="12700">
            <a:miter lim="400000"/>
          </a:ln>
        </p:spPr>
        <p:txBody>
          <a:bodyPr lIns="65022" tIns="65022" rIns="65022" bIns="65022" anchor="ctr"/>
          <a:lstStyle/>
          <a:p>
            <a:pPr defTabSz="1300480">
              <a:defRPr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476" name="Group"/>
          <p:cNvGrpSpPr/>
          <p:nvPr/>
        </p:nvGrpSpPr>
        <p:grpSpPr>
          <a:xfrm>
            <a:off x="1" y="612"/>
            <a:ext cx="10906097" cy="1218564"/>
            <a:chOff x="0" y="0"/>
            <a:chExt cx="10906095" cy="1218563"/>
          </a:xfrm>
        </p:grpSpPr>
        <p:sp>
          <p:nvSpPr>
            <p:cNvPr id="474" name="Shape"/>
            <p:cNvSpPr/>
            <p:nvPr/>
          </p:nvSpPr>
          <p:spPr>
            <a:xfrm rot="5400000">
              <a:off x="4843766" y="-4843767"/>
              <a:ext cx="1218564" cy="10906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180"/>
                    <a:pt x="21600" y="402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402"/>
                  </a:lnTo>
                  <a:cubicBezTo>
                    <a:pt x="0" y="180"/>
                    <a:pt x="1612" y="0"/>
                    <a:pt x="3600" y="0"/>
                  </a:cubicBezTo>
                  <a:close/>
                </a:path>
              </a:pathLst>
            </a:custGeom>
            <a:solidFill>
              <a:srgbClr val="0095CD"/>
            </a:solidFill>
            <a:ln w="12700" cap="flat">
              <a:noFill/>
              <a:miter lim="400000"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5" name="Text"/>
            <p:cNvSpPr txBox="1"/>
            <p:nvPr/>
          </p:nvSpPr>
          <p:spPr>
            <a:xfrm rot="5400000">
              <a:off x="4873510" y="458766"/>
              <a:ext cx="1099591" cy="3010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300480">
                <a:defRPr sz="2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 </a:t>
              </a:r>
            </a:p>
          </p:txBody>
        </p:sp>
      </p:grpSp>
      <p:sp>
        <p:nvSpPr>
          <p:cNvPr id="477" name="Title Text"/>
          <p:cNvSpPr txBox="1">
            <a:spLocks noGrp="1"/>
          </p:cNvSpPr>
          <p:nvPr>
            <p:ph type="title"/>
          </p:nvPr>
        </p:nvSpPr>
        <p:spPr>
          <a:xfrm>
            <a:off x="2098709" y="278836"/>
            <a:ext cx="8602558" cy="1997004"/>
          </a:xfrm>
          <a:prstGeom prst="rect">
            <a:avLst/>
          </a:prstGeom>
        </p:spPr>
        <p:txBody>
          <a:bodyPr lIns="65022" tIns="65022" rIns="65022" bIns="65022"/>
          <a:lstStyle>
            <a:lvl1pPr algn="l" defTabSz="1300480" rtl="1">
              <a:lnSpc>
                <a:spcPct val="100000"/>
              </a:lnSpc>
              <a:tabLst>
                <a:tab pos="4457700" algn="l"/>
              </a:tabLst>
              <a:defRPr sz="4800" b="1" spc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478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79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80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81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82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83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84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485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486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487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488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489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90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91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92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64287" y="9382902"/>
            <a:ext cx="340514" cy="327429"/>
          </a:xfrm>
          <a:prstGeom prst="rect">
            <a:avLst/>
          </a:prstGeom>
        </p:spPr>
        <p:txBody>
          <a:bodyPr lIns="65022" tIns="65022" rIns="65022" bIns="65022" anchor="t"/>
          <a:lstStyle>
            <a:lvl1pPr algn="r" defTabSz="1300480">
              <a:defRPr b="1">
                <a:solidFill>
                  <a:srgbClr val="0095C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62000" y="5295900"/>
            <a:ext cx="4953000" cy="3530600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8" name="184386109_2439x1626.jpg"/>
          <p:cNvSpPr>
            <a:spLocks noGrp="1"/>
          </p:cNvSpPr>
          <p:nvPr>
            <p:ph type="pic" idx="21"/>
          </p:nvPr>
        </p:nvSpPr>
        <p:spPr>
          <a:xfrm>
            <a:off x="2184400" y="0"/>
            <a:ext cx="14630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762000" y="3441700"/>
            <a:ext cx="4953000" cy="1964399"/>
          </a:xfrm>
          <a:prstGeom prst="rect">
            <a:avLst/>
          </a:prstGeom>
        </p:spPr>
        <p:txBody>
          <a:bodyPr anchor="b"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50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1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2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3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4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55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56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57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58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59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60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61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2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3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4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2000" y="1422400"/>
            <a:ext cx="11480800" cy="65608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75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6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7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8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9" name="Rounded Rectangle"/>
          <p:cNvSpPr>
            <a:spLocks noGrp="1"/>
          </p:cNvSpPr>
          <p:nvPr>
            <p:ph type="body" sz="quarter" idx="22"/>
          </p:nvPr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80" name="Oval"/>
          <p:cNvSpPr>
            <a:spLocks noGrp="1"/>
          </p:cNvSpPr>
          <p:nvPr>
            <p:ph type="body" sz="quarter" idx="23"/>
          </p:nvPr>
        </p:nvSpPr>
        <p:spPr>
          <a:xfrm>
            <a:off x="-860776" y="4968505"/>
            <a:ext cx="333893" cy="277167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81" name="2"/>
          <p:cNvSpPr>
            <a:spLocks noGrp="1"/>
          </p:cNvSpPr>
          <p:nvPr>
            <p:ph type="body" sz="quarter" idx="24"/>
          </p:nvPr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82" name="3"/>
          <p:cNvSpPr>
            <a:spLocks noGrp="1"/>
          </p:cNvSpPr>
          <p:nvPr>
            <p:ph type="body" sz="quarter" idx="25"/>
          </p:nvPr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83" name="4"/>
          <p:cNvSpPr>
            <a:spLocks noGrp="1"/>
          </p:cNvSpPr>
          <p:nvPr>
            <p:ph type="body" sz="quarter" idx="26"/>
          </p:nvPr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84" name="5"/>
          <p:cNvSpPr>
            <a:spLocks noGrp="1"/>
          </p:cNvSpPr>
          <p:nvPr>
            <p:ph type="body" sz="quarter" idx="27"/>
          </p:nvPr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85" name="1"/>
          <p:cNvSpPr>
            <a:spLocks noGrp="1"/>
          </p:cNvSpPr>
          <p:nvPr>
            <p:ph type="body" sz="quarter" idx="28"/>
          </p:nvPr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86" name="Circle"/>
          <p:cNvSpPr>
            <a:spLocks noGrp="1"/>
          </p:cNvSpPr>
          <p:nvPr>
            <p:ph type="body" sz="quarter" idx="29"/>
          </p:nvPr>
        </p:nvSpPr>
        <p:spPr>
          <a:xfrm>
            <a:off x="-1276350" y="2316421"/>
            <a:ext cx="1270000" cy="1270001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87" name="Oval"/>
          <p:cNvSpPr>
            <a:spLocks noGrp="1"/>
          </p:cNvSpPr>
          <p:nvPr>
            <p:ph type="body" sz="quarter" idx="30"/>
          </p:nvPr>
        </p:nvSpPr>
        <p:spPr>
          <a:xfrm>
            <a:off x="-775518" y="3880267"/>
            <a:ext cx="391917" cy="387158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88" name="Rounded Rectangle"/>
          <p:cNvSpPr>
            <a:spLocks noGrp="1"/>
          </p:cNvSpPr>
          <p:nvPr>
            <p:ph type="body" sz="quarter" idx="31"/>
          </p:nvPr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89" name="Oval"/>
          <p:cNvSpPr>
            <a:spLocks noGrp="1"/>
          </p:cNvSpPr>
          <p:nvPr>
            <p:ph type="body" sz="quarter" idx="32"/>
          </p:nvPr>
        </p:nvSpPr>
        <p:spPr>
          <a:xfrm>
            <a:off x="5461876" y="10137274"/>
            <a:ext cx="2659953" cy="301906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7404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99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00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01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02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03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04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105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106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107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108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109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10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11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12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988149250_2145x1620.jpg"/>
          <p:cNvSpPr>
            <a:spLocks noGrp="1"/>
          </p:cNvSpPr>
          <p:nvPr>
            <p:ph type="pic" idx="21"/>
          </p:nvPr>
        </p:nvSpPr>
        <p:spPr>
          <a:xfrm>
            <a:off x="4292600" y="0"/>
            <a:ext cx="1291449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762000" y="495300"/>
            <a:ext cx="4953000" cy="1828800"/>
          </a:xfrm>
          <a:prstGeom prst="rect">
            <a:avLst/>
          </a:prstGeom>
        </p:spPr>
        <p:txBody>
          <a:bodyPr anchor="b"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12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62000" y="3534833"/>
            <a:ext cx="4953000" cy="5437717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2247900"/>
            <a:ext cx="4953000" cy="65608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124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5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6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7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8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29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30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131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132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133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134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135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36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37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38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762000" y="2108200"/>
            <a:ext cx="11480800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8200" spc="-24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147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8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9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0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1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52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53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154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155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156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157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158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59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60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61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7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2000" y="1422400"/>
            <a:ext cx="11480800" cy="65608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171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2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3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4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5" name="Rounded Rectangle"/>
          <p:cNvSpPr>
            <a:spLocks noGrp="1"/>
          </p:cNvSpPr>
          <p:nvPr>
            <p:ph type="body" sz="quarter" idx="22"/>
          </p:nvPr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76" name="Oval"/>
          <p:cNvSpPr>
            <a:spLocks noGrp="1"/>
          </p:cNvSpPr>
          <p:nvPr>
            <p:ph type="body" sz="quarter" idx="23"/>
          </p:nvPr>
        </p:nvSpPr>
        <p:spPr>
          <a:xfrm>
            <a:off x="-860776" y="4968505"/>
            <a:ext cx="333893" cy="277167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77" name="2"/>
          <p:cNvSpPr>
            <a:spLocks noGrp="1"/>
          </p:cNvSpPr>
          <p:nvPr>
            <p:ph type="body" sz="quarter" idx="24"/>
          </p:nvPr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178" name="3"/>
          <p:cNvSpPr>
            <a:spLocks noGrp="1"/>
          </p:cNvSpPr>
          <p:nvPr>
            <p:ph type="body" sz="quarter" idx="25"/>
          </p:nvPr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179" name="4"/>
          <p:cNvSpPr>
            <a:spLocks noGrp="1"/>
          </p:cNvSpPr>
          <p:nvPr>
            <p:ph type="body" sz="quarter" idx="26"/>
          </p:nvPr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180" name="5"/>
          <p:cNvSpPr>
            <a:spLocks noGrp="1"/>
          </p:cNvSpPr>
          <p:nvPr>
            <p:ph type="body" sz="quarter" idx="27"/>
          </p:nvPr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181" name="1"/>
          <p:cNvSpPr>
            <a:spLocks noGrp="1"/>
          </p:cNvSpPr>
          <p:nvPr>
            <p:ph type="body" sz="quarter" idx="28"/>
          </p:nvPr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182" name="Circle"/>
          <p:cNvSpPr>
            <a:spLocks noGrp="1"/>
          </p:cNvSpPr>
          <p:nvPr>
            <p:ph type="body" sz="quarter" idx="29"/>
          </p:nvPr>
        </p:nvSpPr>
        <p:spPr>
          <a:xfrm>
            <a:off x="-1276350" y="2316421"/>
            <a:ext cx="1270000" cy="1270001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83" name="Oval"/>
          <p:cNvSpPr>
            <a:spLocks noGrp="1"/>
          </p:cNvSpPr>
          <p:nvPr>
            <p:ph type="body" sz="quarter" idx="30"/>
          </p:nvPr>
        </p:nvSpPr>
        <p:spPr>
          <a:xfrm>
            <a:off x="-775518" y="3880267"/>
            <a:ext cx="391917" cy="387158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84" name="Rounded Rectangle"/>
          <p:cNvSpPr>
            <a:spLocks noGrp="1"/>
          </p:cNvSpPr>
          <p:nvPr>
            <p:ph type="body" sz="quarter" idx="31"/>
          </p:nvPr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85" name="Oval"/>
          <p:cNvSpPr>
            <a:spLocks noGrp="1"/>
          </p:cNvSpPr>
          <p:nvPr>
            <p:ph type="body" sz="quarter" idx="32"/>
          </p:nvPr>
        </p:nvSpPr>
        <p:spPr>
          <a:xfrm>
            <a:off x="5461876" y="10137274"/>
            <a:ext cx="2659953" cy="301906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de 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9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44165" y="2871721"/>
            <a:ext cx="11382735" cy="4179421"/>
          </a:xfrm>
          <a:prstGeom prst="rect">
            <a:avLst/>
          </a:prstGeom>
          <a:solidFill>
            <a:srgbClr val="FFFFFF"/>
          </a:solidFill>
          <a:ln w="9525">
            <a:round/>
          </a:ln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</a:lvl1pPr>
            <a:lvl2pPr marL="0" indent="457200">
              <a:spcBef>
                <a:spcPts val="0"/>
              </a:spcBef>
              <a:buClrTx/>
              <a:buSzTx/>
              <a:buNone/>
            </a:lvl2pPr>
            <a:lvl3pPr marL="0" indent="914400">
              <a:spcBef>
                <a:spcPts val="0"/>
              </a:spcBef>
              <a:buClrTx/>
              <a:buSzTx/>
              <a:buNone/>
            </a:lvl3pPr>
            <a:lvl4pPr marL="0" indent="1371600">
              <a:spcBef>
                <a:spcPts val="0"/>
              </a:spcBef>
              <a:buClrTx/>
              <a:buSzTx/>
              <a:buNone/>
            </a:lvl4pPr>
            <a:lvl5pPr marL="0" indent="1828800">
              <a:spcBef>
                <a:spcPts val="0"/>
              </a:spcBef>
              <a:buClrTx/>
              <a:buSzTx/>
              <a:buNone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95" name="כותרת משנה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759144" y="1391856"/>
            <a:ext cx="1486513" cy="416688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900" b="1">
                <a:solidFill>
                  <a:srgbClr val="5E5E5E"/>
                </a:solidFill>
              </a:defRPr>
            </a:lvl1pPr>
          </a:lstStyle>
          <a:p>
            <a:r>
              <a:t>Subtitle</a:t>
            </a:r>
          </a:p>
        </p:txBody>
      </p:sp>
      <p:sp>
        <p:nvSpPr>
          <p:cNvPr id="196" name="Rounded Rectangle"/>
          <p:cNvSpPr>
            <a:spLocks noGrp="1"/>
          </p:cNvSpPr>
          <p:nvPr>
            <p:ph type="body" sz="quarter" idx="22"/>
          </p:nvPr>
        </p:nvSpPr>
        <p:spPr>
          <a:xfrm>
            <a:off x="5201980" y="9775014"/>
            <a:ext cx="3146174" cy="758777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97" name="Line"/>
          <p:cNvSpPr/>
          <p:nvPr/>
        </p:nvSpPr>
        <p:spPr>
          <a:xfrm>
            <a:off x="3630736" y="9800414"/>
            <a:ext cx="129286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8" name="כותרת לדוגמא"/>
          <p:cNvSpPr txBox="1">
            <a:spLocks noGrp="1"/>
          </p:cNvSpPr>
          <p:nvPr>
            <p:ph type="body" sz="quarter" idx="23"/>
          </p:nvPr>
        </p:nvSpPr>
        <p:spPr>
          <a:xfrm>
            <a:off x="10874303" y="2353053"/>
            <a:ext cx="1368497" cy="378969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600"/>
            </a:lvl1pPr>
          </a:lstStyle>
          <a:p>
            <a:r>
              <a:t>כותרת לדוגמא</a:t>
            </a:r>
          </a:p>
        </p:txBody>
      </p:sp>
      <p:sp>
        <p:nvSpPr>
          <p:cNvPr id="199" name="הערות נוספות"/>
          <p:cNvSpPr txBox="1">
            <a:spLocks noGrp="1"/>
          </p:cNvSpPr>
          <p:nvPr>
            <p:ph type="body" sz="quarter" idx="24"/>
          </p:nvPr>
        </p:nvSpPr>
        <p:spPr>
          <a:xfrm>
            <a:off x="5492281" y="7115657"/>
            <a:ext cx="1350638" cy="378969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600"/>
            </a:lvl1pPr>
          </a:lstStyle>
          <a:p>
            <a:r>
              <a:t>הערות נוספות</a:t>
            </a:r>
          </a:p>
        </p:txBody>
      </p:sp>
      <p:sp>
        <p:nvSpPr>
          <p:cNvPr id="200" name="Rounded Rectangle"/>
          <p:cNvSpPr>
            <a:spLocks noGrp="1"/>
          </p:cNvSpPr>
          <p:nvPr>
            <p:ph type="body" sz="quarter" idx="25"/>
          </p:nvPr>
        </p:nvSpPr>
        <p:spPr>
          <a:xfrm>
            <a:off x="2971691" y="10816057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01" name="Oval"/>
          <p:cNvSpPr>
            <a:spLocks noGrp="1"/>
          </p:cNvSpPr>
          <p:nvPr>
            <p:ph type="body" sz="quarter" idx="26"/>
          </p:nvPr>
        </p:nvSpPr>
        <p:spPr>
          <a:xfrm>
            <a:off x="5461876" y="11102116"/>
            <a:ext cx="2659953" cy="301907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02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3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4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5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6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07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08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209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210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211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212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213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14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15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16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762000" y="2997200"/>
            <a:ext cx="11480800" cy="599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762000" y="457200"/>
            <a:ext cx="114808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txStyles>
    <p:titleStyle>
      <a:lvl1pPr marL="0" marR="0" indent="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116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116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116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116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116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116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116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116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116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3683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7366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1049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14732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18415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22098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25781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29464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3318933" marR="0" indent="-372533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ASP.NET Core MVC"/>
          <p:cNvSpPr txBox="1">
            <a:spLocks noGrp="1"/>
          </p:cNvSpPr>
          <p:nvPr>
            <p:ph type="ctrTitle"/>
          </p:nvPr>
        </p:nvSpPr>
        <p:spPr>
          <a:xfrm>
            <a:off x="762000" y="668786"/>
            <a:ext cx="11480800" cy="3302000"/>
          </a:xfrm>
          <a:prstGeom prst="rect">
            <a:avLst/>
          </a:prstGeom>
        </p:spPr>
        <p:txBody>
          <a:bodyPr>
            <a:normAutofit/>
          </a:bodyPr>
          <a:lstStyle>
            <a:lvl1pPr defTabSz="1300480">
              <a:defRPr sz="6200" spc="0">
                <a:solidFill>
                  <a:srgbClr val="000000"/>
                </a:solidFill>
                <a:latin typeface="Aptos Display"/>
                <a:ea typeface="Aptos Display"/>
                <a:cs typeface="Aptos Display"/>
                <a:sym typeface="Aptos Display"/>
              </a:defRPr>
            </a:lvl1pPr>
          </a:lstStyle>
          <a:p>
            <a:r>
              <a:rPr lang="en-US" sz="6000" dirty="0"/>
              <a:t>ASP.NET Active Dynamic Web Pages</a:t>
            </a:r>
            <a:endParaRPr sz="6000" dirty="0"/>
          </a:p>
        </p:txBody>
      </p:sp>
      <p:sp>
        <p:nvSpPr>
          <p:cNvPr id="512" name="Active Dynamic Web Pages"/>
          <p:cNvSpPr txBox="1">
            <a:spLocks noGrp="1"/>
          </p:cNvSpPr>
          <p:nvPr>
            <p:ph type="subTitle" sz="quarter" idx="1"/>
          </p:nvPr>
        </p:nvSpPr>
        <p:spPr>
          <a:xfrm>
            <a:off x="797001" y="4452003"/>
            <a:ext cx="11514586" cy="3663843"/>
          </a:xfrm>
          <a:prstGeom prst="rect">
            <a:avLst/>
          </a:prstGeom>
        </p:spPr>
        <p:txBody>
          <a:bodyPr>
            <a:normAutofit/>
          </a:bodyPr>
          <a:lstStyle/>
          <a:p>
            <a:pPr rtl="1"/>
            <a:r>
              <a:rPr lang="he-IL" dirty="0"/>
              <a:t>יחסי גומלין</a:t>
            </a:r>
          </a:p>
          <a:p>
            <a:pPr rtl="1"/>
            <a:r>
              <a:rPr lang="he-IL" dirty="0"/>
              <a:t>תבנית העיצוב </a:t>
            </a:r>
            <a:r>
              <a:rPr lang="en-US" dirty="0"/>
              <a:t>Repository</a:t>
            </a:r>
          </a:p>
        </p:txBody>
      </p:sp>
      <p:sp>
        <p:nvSpPr>
          <p:cNvPr id="513" name="TomerBu"/>
          <p:cNvSpPr txBox="1">
            <a:spLocks noGrp="1"/>
          </p:cNvSpPr>
          <p:nvPr>
            <p:ph type="body" idx="21"/>
          </p:nvPr>
        </p:nvSpPr>
        <p:spPr>
          <a:xfrm>
            <a:off x="762000" y="8998298"/>
            <a:ext cx="11480800" cy="49225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/>
              <a:t>TomerBu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C7601-9792-6074-9A21-CD10B8788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0B55E-0099-40FC-89F4-867C49F58D01}"/>
              </a:ext>
            </a:extLst>
          </p:cNvPr>
          <p:cNvSpPr txBox="1"/>
          <p:nvPr/>
        </p:nvSpPr>
        <p:spPr>
          <a:xfrm>
            <a:off x="1768796" y="788486"/>
            <a:ext cx="1944442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e-IL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לכל עובד יש מנהל אחד </a:t>
            </a:r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e-IL" dirty="0"/>
              <a:t>למנהל יש הרבה עובדים:</a:t>
            </a:r>
            <a:r>
              <a:rPr lang="en-US" dirty="0"/>
              <a:t> </a:t>
            </a:r>
            <a:endParaRPr lang="he-IL" dirty="0"/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e-IL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e-IL" dirty="0"/>
              <a:t>אחד לרבים</a:t>
            </a:r>
            <a:endParaRPr kumimoji="0" lang="en-IL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B2626-93C2-F2E3-D11D-97BEAA5A80BF}"/>
              </a:ext>
            </a:extLst>
          </p:cNvPr>
          <p:cNvSpPr txBox="1"/>
          <p:nvPr/>
        </p:nvSpPr>
        <p:spPr>
          <a:xfrm>
            <a:off x="6231495" y="1159408"/>
            <a:ext cx="248625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e-IL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לכל עובד יש כתובת מגורים אחת</a:t>
            </a:r>
            <a:endParaRPr kumimoji="0" lang="en-IL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A1A73-75D8-B33E-F89D-9C9C16F2B795}"/>
              </a:ext>
            </a:extLst>
          </p:cNvPr>
          <p:cNvSpPr txBox="1"/>
          <p:nvPr/>
        </p:nvSpPr>
        <p:spPr>
          <a:xfrm>
            <a:off x="6436156" y="2200078"/>
            <a:ext cx="221695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e-IL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לכל מדינה יש בירה אחת</a:t>
            </a:r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e-IL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עיר בירה שייכת למ</a:t>
            </a:r>
            <a:r>
              <a:rPr lang="he-IL" dirty="0"/>
              <a:t>דינה אחת</a:t>
            </a:r>
            <a:endParaRPr kumimoji="0" lang="en-IL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AFE62-9ED6-6736-30BD-29AC0CC6218A}"/>
              </a:ext>
            </a:extLst>
          </p:cNvPr>
          <p:cNvSpPr txBox="1"/>
          <p:nvPr/>
        </p:nvSpPr>
        <p:spPr>
          <a:xfrm>
            <a:off x="808167" y="4471988"/>
            <a:ext cx="2802049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e-IL" dirty="0"/>
              <a:t>שוקו:</a:t>
            </a:r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e-IL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e-IL" dirty="0"/>
              <a:t>משקה</a:t>
            </a:r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e-IL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מוצרי חלב</a:t>
            </a:r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e-IL" dirty="0"/>
              <a:t>עתירי סוכר</a:t>
            </a:r>
            <a:endParaRPr kumimoji="0" lang="en-IL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e-IL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he-IL" dirty="0"/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e-IL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מוצר</a:t>
            </a:r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e-IL" dirty="0"/>
              <a:t>קטגוריות</a:t>
            </a:r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e-IL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e-IL" dirty="0"/>
              <a:t>מוצר יכול להשתייך למספר קטגוריות </a:t>
            </a:r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e-IL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בקטגוריה יש מספר מוצרים</a:t>
            </a:r>
            <a:endParaRPr kumimoji="0" lang="en-IL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F8A94-FBB4-ECB2-D62A-FB7C23ED73BB}"/>
              </a:ext>
            </a:extLst>
          </p:cNvPr>
          <p:cNvSpPr txBox="1"/>
          <p:nvPr/>
        </p:nvSpPr>
        <p:spPr>
          <a:xfrm>
            <a:off x="5629895" y="4683304"/>
            <a:ext cx="197009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e-IL" dirty="0"/>
              <a:t>סרט שייך למספר ג'אנרים</a:t>
            </a:r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e-IL" dirty="0"/>
              <a:t>בג'אנר יש הרבה סרטים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2AE40F-7B46-4609-620F-DF76658C3DC2}"/>
              </a:ext>
            </a:extLst>
          </p:cNvPr>
          <p:cNvSpPr txBox="1"/>
          <p:nvPr/>
        </p:nvSpPr>
        <p:spPr>
          <a:xfrm>
            <a:off x="5212270" y="6377083"/>
            <a:ext cx="269464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e-IL" dirty="0"/>
              <a:t>סטדונט וקורס – </a:t>
            </a:r>
            <a:r>
              <a:rPr lang="en-US" dirty="0"/>
              <a:t>MANY TO MAN</a:t>
            </a:r>
          </a:p>
        </p:txBody>
      </p:sp>
    </p:spTree>
    <p:extLst>
      <p:ext uri="{BB962C8B-B14F-4D97-AF65-F5344CB8AC3E}">
        <p14:creationId xmlns:p14="http://schemas.microsoft.com/office/powerpoint/2010/main" val="63280032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C7601-9792-6074-9A21-CD10B8788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38BB3-8A04-1F4D-0CF2-8635ADCFEDD3}"/>
              </a:ext>
            </a:extLst>
          </p:cNvPr>
          <p:cNvSpPr txBox="1"/>
          <p:nvPr/>
        </p:nvSpPr>
        <p:spPr>
          <a:xfrm>
            <a:off x="3727956" y="1224427"/>
            <a:ext cx="221695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e-IL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לכל מדינה יש בירה אחת</a:t>
            </a:r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e-IL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עיר בירה שייכת למ</a:t>
            </a:r>
            <a:r>
              <a:rPr lang="he-IL" dirty="0"/>
              <a:t>דינה אחת</a:t>
            </a:r>
            <a:endParaRPr kumimoji="0" lang="en-IL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61B2F-974C-0B2A-C917-9B4A5956BABF}"/>
              </a:ext>
            </a:extLst>
          </p:cNvPr>
          <p:cNvSpPr txBox="1"/>
          <p:nvPr/>
        </p:nvSpPr>
        <p:spPr>
          <a:xfrm>
            <a:off x="3269432" y="2719504"/>
            <a:ext cx="823944" cy="84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Country:</a:t>
            </a:r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Id</a:t>
            </a:r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17B9C-65B8-B889-331A-456BEE3E3359}"/>
              </a:ext>
            </a:extLst>
          </p:cNvPr>
          <p:cNvSpPr txBox="1"/>
          <p:nvPr/>
        </p:nvSpPr>
        <p:spPr>
          <a:xfrm>
            <a:off x="4790756" y="2752004"/>
            <a:ext cx="2148184" cy="10874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Capital:</a:t>
            </a:r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Id</a:t>
            </a:r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Name</a:t>
            </a:r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CountryID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 UNIQUE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8E1391-E791-533A-9F42-CA82A6980543}"/>
              </a:ext>
            </a:extLst>
          </p:cNvPr>
          <p:cNvCxnSpPr/>
          <p:nvPr/>
        </p:nvCxnSpPr>
        <p:spPr>
          <a:xfrm flipH="1" flipV="1">
            <a:off x="3823855" y="3140132"/>
            <a:ext cx="966901" cy="486842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92774E-5E93-BF9D-3BBF-FF35C48D043A}"/>
              </a:ext>
            </a:extLst>
          </p:cNvPr>
          <p:cNvSpPr txBox="1"/>
          <p:nvPr/>
        </p:nvSpPr>
        <p:spPr>
          <a:xfrm>
            <a:off x="3263822" y="5460915"/>
            <a:ext cx="835165" cy="10874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Country:</a:t>
            </a:r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Id</a:t>
            </a:r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Name</a:t>
            </a:r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CapitalId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E83027-9164-E527-D58F-D94B78CA40BC}"/>
              </a:ext>
            </a:extLst>
          </p:cNvPr>
          <p:cNvSpPr txBox="1"/>
          <p:nvPr/>
        </p:nvSpPr>
        <p:spPr>
          <a:xfrm>
            <a:off x="4790756" y="5448688"/>
            <a:ext cx="2148184" cy="84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Capital:</a:t>
            </a:r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Id</a:t>
            </a:r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Name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A937B3-0549-3B37-95CD-E786D4C5A22E}"/>
              </a:ext>
            </a:extLst>
          </p:cNvPr>
          <p:cNvCxnSpPr/>
          <p:nvPr/>
        </p:nvCxnSpPr>
        <p:spPr>
          <a:xfrm flipV="1">
            <a:off x="4093376" y="5869316"/>
            <a:ext cx="1655531" cy="535859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8070398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C7601-9792-6074-9A21-CD10B8788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38BB3-8A04-1F4D-0CF2-8635ADCFEDD3}"/>
              </a:ext>
            </a:extLst>
          </p:cNvPr>
          <p:cNvSpPr txBox="1"/>
          <p:nvPr/>
        </p:nvSpPr>
        <p:spPr>
          <a:xfrm>
            <a:off x="5471923" y="1124407"/>
            <a:ext cx="97783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e-IL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רבים לרבים:</a:t>
            </a:r>
            <a:endParaRPr kumimoji="0" lang="en-IL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92774E-5E93-BF9D-3BBF-FF35C48D043A}"/>
              </a:ext>
            </a:extLst>
          </p:cNvPr>
          <p:cNvSpPr txBox="1"/>
          <p:nvPr/>
        </p:nvSpPr>
        <p:spPr>
          <a:xfrm>
            <a:off x="4713752" y="2674862"/>
            <a:ext cx="682879" cy="84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Movie:</a:t>
            </a:r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Id</a:t>
            </a:r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Title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E83027-9164-E527-D58F-D94B78CA40BC}"/>
              </a:ext>
            </a:extLst>
          </p:cNvPr>
          <p:cNvSpPr txBox="1"/>
          <p:nvPr/>
        </p:nvSpPr>
        <p:spPr>
          <a:xfrm>
            <a:off x="6177669" y="2674862"/>
            <a:ext cx="2148184" cy="84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Genre:</a:t>
            </a:r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Id</a:t>
            </a:r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Name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70AE0-7CAD-5B30-A4B2-17B1747BA2BE}"/>
              </a:ext>
            </a:extLst>
          </p:cNvPr>
          <p:cNvSpPr txBox="1"/>
          <p:nvPr/>
        </p:nvSpPr>
        <p:spPr>
          <a:xfrm>
            <a:off x="4886747" y="4814296"/>
            <a:ext cx="2148184" cy="84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M</a:t>
            </a:r>
            <a:r>
              <a:rPr lang="en-US"/>
              <a:t>ovieGenres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: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MovieId</a:t>
            </a:r>
            <a:endParaRPr lang="en-US" dirty="0"/>
          </a:p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GenreId</a:t>
            </a:r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DB1FD-5E10-A26F-82A7-0C41A5821B4F}"/>
              </a:ext>
            </a:extLst>
          </p:cNvPr>
          <p:cNvSpPr txBox="1"/>
          <p:nvPr/>
        </p:nvSpPr>
        <p:spPr>
          <a:xfrm>
            <a:off x="5386965" y="5823286"/>
            <a:ext cx="114775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17399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e-IL" dirty="0"/>
              <a:t>טבלה מקשרת</a:t>
            </a:r>
            <a:endParaRPr kumimoji="0" lang="en-IL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40629809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9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9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119</Words>
  <Application>Microsoft Office PowerPoint</Application>
  <PresentationFormat>Custom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Graphik</vt:lpstr>
      <vt:lpstr>Graphik Medium</vt:lpstr>
      <vt:lpstr>Graphik Semibold</vt:lpstr>
      <vt:lpstr>Helvetica Neue</vt:lpstr>
      <vt:lpstr>31_ColorGradientLight</vt:lpstr>
      <vt:lpstr>ASP.NET Active Dynamic Web Pages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TomerBu</dc:creator>
  <cp:lastModifiedBy>Tomer Buzaglo</cp:lastModifiedBy>
  <cp:revision>11</cp:revision>
  <dcterms:modified xsi:type="dcterms:W3CDTF">2024-08-25T18:27:45Z</dcterms:modified>
</cp:coreProperties>
</file>