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2:22:22.14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3109 1555 24575,'-1'61'0,"-3"0"0,-2 0 0,-2-1 0,-3 0 0,-2 0 0,-2-1 0,-3 0 0,-2-2 0,-2 0 0,-3-1 0,-1-1 0,-3-1 0,-2-2 0,-2 0 0,-2-2 0,-2-1 0,-1-2 0,-3-1 0,-1-2 0,-2-2 0,-2-2 0,-1-1 0,-2-2 0,-1-2 0,-1-2 0,-2-2 0,-1-2 0,-1-3 0,-1-1 0,0-3 0,-2-2 0,-1-2 0,0-3 0,0-2 0,-1-2 0,-1-3 0,0-2 0,1-2 0,-1-3 0,-1-2 0,2-3 0,-1-2 0,0-2 0,1-3 0,1-2 0,0-2 0,0-3 0,1-2 0,2-2 0,0-3 0,1-1 0,1-3 0,1-2 0,2-2 0,1-2 0,1-2 0,2-2 0,1-1 0,2-2 0,2-2 0,1-2 0,3-1 0,1-2 0,2-1 0,2-2 0,2 0 0,2-2 0,3-1 0,1-1 0,3-1 0,2 0 0,2-2 0,3 0 0,2-1 0,2 0 0,3 0 0,2-1 0,2 0 0,3 0 0,2 0 0,3 0 0,2 0 0,2 1 0,3 0 0,2 0 0,2 1 0,3 0 0,2 2 0,2 0 0,3 1 0,1 1 0,3 1 0,2 2 0,2 0 0,2 2 0,2 1 0,1 2 0,3 1 0,1 2 0,2 2 0,2 2 0,1 1 0,2 2 0,1 2 0,1 2 0,2 2 0,1 2 0,1 3 0,1 1 0,0 3 0,2 2 0,1 2 0,0 3 0,0 2 0,1 2 0,1 3 0,0 2 0,-1 2 0,2 3 0,-1 2 0,-1 3 0,1 2 0,0 2 0,-1 3 0,-1 2 0,0 2 0,0 3 0,-1 2 0,-2 2 0,0 3 0,-1 1 0,-1 3 0,-1 2 0,-2 2 0,-1 2 0,-1 2 0,-2 2 0,-1 1 0,-2 2 0,-2 2 0,-1 2 0,-3 1 0,-1 2 0,-2 1 0,-2 2 0,-2 0 0,-2 2 0,-3 1 0,-1 1 0,-3 1 0,-2 0 0,-2 2 0,-3 0 0,-2 1 0,-2 0 0,-3 0 0,-2 1 0,-2 0 0,-3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3:57:30.45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443.24219"/>
      <inkml:brushProperty name="anchorY" value="-11740.55859"/>
      <inkml:brushProperty name="scaleFactor" value="0.5"/>
    </inkml:brush>
  </inkml:definitions>
  <inkml:trace contextRef="#ctx0" brushRef="#br0">0 53 24575,'0'0'0,"4"0"0,12 0 0,10 0 0,4 0 0,7 0 0,20 0 0,5 0 0,22-10 0,15 0 0,7-1 0,4 3 0,10 2 0,19 2 0,9 2 0,-4 1 0,37 1 0,-8 0 0,30 0 0,-9 1 0,4-1 0,-9 0 0,0 1 0,-20-1 0,-8 0 0,3 0 0,-4 0 0,-12 0 0,-3 0 0,-11 0 0,-6 0 0,-8 0 0,3 0 0,5 0 0,6 0 0,6 0 0,5 0 0,3 0 0,3 0 0,0 0 0,21 0 0,-9 0 0,-10 0 0,-6 0 0,-17 0 0,-1 0 0,1 0 0,-6 0 0,-1 5 0,-5 0 0,5 0 0,-4 0 0,16-2 0,-4-1 0,2-1 0,-17-1 0,-7 0 0,-12 0 0,-4 0 0,0 0 0,5 0 0,1-1 0,13 1 0,1 0 0,4 0 0,-11 0 0,7 0 0,-4 0 0,-6 0 0,-12 0 0,-7 0 0,-17 0 0,-13 0 0,-1 0 0,-9 0 0,-6 0 0,0 0 0,1 0 0,-3 0 0,4 0 0,-4 0 0,-2 0 0,8 0 0,-3 0 0,-2 0 0,-2 0 0,-4 0 0,-3-5 0,4 0 0,-1 0 0,-1 0 0,-1 2 0,-1 1 0,-2 1 0,0 1 0,4 0 0,0 0 0,0 0 0,0 0 0,-2 0 0,-1 1 0,-1-1 0,4 0 0,1 0 0,-1 0 0,-1 0 0,-1 0 0,-6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3:57:34.64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1617.80078"/>
      <inkml:brushProperty name="anchorY" value="-12960.2041"/>
      <inkml:brushProperty name="scaleFactor" value="0.5"/>
    </inkml:brush>
  </inkml:definitions>
  <inkml:trace contextRef="#ctx0" brushRef="#br0">0 0 24575,'0'0'0,"5"0"0,6 0 0,4 0 0,10 0 0,2 0 0,3 0 0,0 0 0,4 0 0,5 0 0,-2 0 0,-1 0 0,-3 0 0,-3 0 0,-2 0 0,-2 0 0,5 0 0,-1 0 0,0 0 0,-1 0 0,-2 0 0,0 0 0,-1 0 0,5 0 0,-1 0 0,0 0 0,-1 0 0,-1 0 0,-1 0 0,-1 0 0,0 0 0,4 0 0,0 0 0,0 0 0,-1 0 0,-1 0 0,-1 0 0,-1 0 0,5 0 0,-5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3:57:36.3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3977.03516"/>
      <inkml:brushProperty name="anchorY" value="-14230.2041"/>
      <inkml:brushProperty name="scaleFactor" value="0.5"/>
    </inkml:brush>
  </inkml:definitions>
  <inkml:trace contextRef="#ctx0" brushRef="#br0">1 0 24575,'0'0'0,"4"0"0,7 0 0,9 0 0,5 0 0,8 0 0,16 0 0,20 10 0,15 1 0,10-1 0,12-1 0,3 2 0,-4-2 0,-16-2 0,-13-1 0,-16-3 0,-14-1 0,0-2 0,-6 0 0,-5 0 0,6-1 0,-2 1 0,-2 0 0,1 0 0,8-1 0,-2 1 0,-3 0 0,1 0 0,1 0 0,-3 0 0,-4 0 0,-3 0 0,-3 0 0,-3 0 0,-1 0 0,4 0 0,0 0 0,0 0 0,-2 0 0,0 0 0,-1 0 0,-1 0 0,4 0 0,1 0 0,-1 0 0,-1 0 0,-1 0 0,-1 0 0,9 0 0,0 0 0,-1 0 0,-1 0 0,-3 0 0,-2 0 0,-2 0 0,4 0 0,-1 0 0,0 0 0,-1 0 0,-1 0 0,-1 0 0,-2 0 0,6 0 0,-1 0 0,0-5 0,0 0 0,-2 0 0,-1 0 0,-1 2 0,4 1 0,1 1 0,-1 1 0,-1 0 0,-1 0 0,-1 0 0,-1 0 0,-6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3:57:38.65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8136.55078"/>
      <inkml:brushProperty name="anchorY" value="-15550.3252"/>
      <inkml:brushProperty name="scaleFactor" value="0.5"/>
    </inkml:brush>
  </inkml:definitions>
  <inkml:trace contextRef="#ctx0" brushRef="#br0">0 0 24575,'5256'0'0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3:57:43.68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9088.97656"/>
      <inkml:brushProperty name="anchorY" value="-17717.10352"/>
      <inkml:brushProperty name="scaleFactor" value="0.5"/>
    </inkml:brush>
  </inkml:definitions>
  <inkml:trace contextRef="#ctx0" brushRef="#br0">0 0 24575,'0'0'0,"4"0"0,7 0 0,4 0 0,5 0 0,3 0 0,1 0 0,12 0 0,0 0 0,1 5 0,2 0 0,3 0 0,-2-1 0,-3-1 0,-3 4 0,-4 0 0,-2-2 0,-2 0 0,9-2 0,5-1 0,10-2 0,4 1 0,6 3 0,6 1 0,-6 0 0,-2-1 0,11-1 0,-6-1 0,-2-1 0,2-1 0,-3 0 0,2 0 0,-2 0 0,14 0 0,-8-1 0,13 1 0,1 0 0,-3 0 0,-1 0 0,-6 0 0,9 0 0,-4 0 0,0 0 0,-10 0 0,-11 0 0,-9 0 0,-9 0 0,-6 0 0,1 0 0,-2 0 0,-1 0 0,-1 0 0,5 0 0,-1 0 0,9 0 0,5 0 0,4 0 0,1 0 0,-3 5 0,-5 1 0,4-1 0,-3-1 0,-4-1 0,-5-1 0,7-1 0,-2 0 0,-3-1 0,-2 0 0,2-1 0,2 1 0,4 0 0,-7 10 0,-3 0 0,-3 1 0,-3-3 0,-1-2 0,4-2 0,1-2 0,-1-1 0,0-1 0,-1 0 0,-1-1 0,-1 1 0,4 0 0,1-1 0,-1 1 0,-1 0 0,-1 0 0,-1 0 0,-1 0 0,5 0 0,-1 0 0,0 0 0,-1 0 0,-1 0 0,-1 0 0,-1 0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2:22:23.70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314.57092"/>
      <inkml:brushProperty name="anchorY" value="-1196.63562"/>
      <inkml:brushProperty name="scaleFactor" value="0.5"/>
    </inkml:brush>
  </inkml:definitions>
  <inkml:trace contextRef="#ctx0" brushRef="#br0">230 431 24575,'0'0'0,"-5"0"0,-6-5 0,-4-1 0,-5 1 0,-7-4 0,-3 1 0,4-9 0,1 1 0,6-3 0,5-2 0,1 4 0,3-2 0,3 0 0,3-2 0,2-1 0,1-7 0,6 0 0,5 3 0,1 2 0,9 6 0,3 0 0,3 4 0,1 0 0,0-2 0,0 3 0,0 2 0,-1 4 0,5 2 0,0 3 0,-1 1 0,0 1 0,-2 1 0,-1-1 0,-1 1 0,-6 4 0,-5 6 0,-5 4 0,5 15 0,-2 3 0,-3 2 0,-2-1 0,-3-1 0,-2-3 0,-2 3 0,-11-6 0,0-2 0,-6-6 0,2 0 0,-3-6 0,-2 2 0,-1-4 0,-3-3 0,-1-3 0,-5-2 0,3-2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2:22:26.1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680.22412"/>
      <inkml:brushProperty name="anchorY" value="-2443.28589"/>
      <inkml:brushProperty name="scaleFactor" value="0.5"/>
    </inkml:brush>
  </inkml:definitions>
  <inkml:trace contextRef="#ctx0" brushRef="#br0">330 508 24575,'0'0'0,"-8"0"0,-9 0 0,-4 0 0,2-4 0,-1-2 0,-1 1 0,3-9 0,0 1 0,4-5 0,-2 4 0,-5 2 0,1-1 0,-1-3 0,-1 3 0,4-2 0,5-2 0,-2 2 0,5-2 0,2-6 0,3-3 0,2-1 0,2-1 0,1 0 0,0 1 0,1 1 0,-1 0 0,1-5 0,4 6 0,5 5 0,11 6 0,4 5 0,3 5 0,0 2 0,1 2 0,-1 1 0,-1 1 0,5-1 0,-6 5 0,-1 0 0,0-1 0,-6 5 0,-1-2 0,1 4 0,1-2 0,-3 4 0,1-3 0,-5 3 0,7-2 0,-2 2 0,1-2 0,-4 1 0,2-1 0,-4 2 0,2 7 0,-4 3 0,-2 3 0,2-4 0,-2-1 0,-3 0 0,-1 0 0,-2 1 0,-2 6 0,0 1 0,-6-6 0,-1 1 0,-4-7 0,-5-6 0,-9-4 0,2 2 0,-2-4 0,0 0 0,0-3 0,-1-1 0,0-1 0,0 0 0,4-1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2:22:28.23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979.36157"/>
      <inkml:brushProperty name="anchorY" value="-3740.36133"/>
      <inkml:brushProperty name="scaleFactor" value="0.5"/>
    </inkml:brush>
  </inkml:definitions>
  <inkml:trace contextRef="#ctx0" brushRef="#br0">1345 112 24575,'0'0'0,"0"4"0,0 7 0,-10 4 0,0 5 0,-1 3 0,-2-4 0,1 2 0,3 5 0,-2-4 0,2 1 0,-3 0 0,2 0 0,-4-4 0,3 0 0,-2-4 0,1 0 0,-2-3 0,3 2 0,-8-3 0,2 7 0,-2-1 0,-1 1 0,-2-3 0,3 2 0,0-4 0,-1-3 0,4 2 0,-1-3 0,-1-2 0,-8-3 0,4 4 0,-1-2 0,0 0 0,-1-2 0,0-2 0,-1 0 0,0-1 0,-5-1 0,0 0 0,0-1 0,0 1 0,2 0 0,1 0 0,1-1 0,-5 1 0,0 0 0,1 0 0,1 0 0,6-5 0,1-5 0,1 0 0,5-4 0,-1 2 0,4-9 0,-6 4 0,2-3 0,-1 4 0,3-2 0,-2 5 0,4-2 0,-1 3 0,-3-2 0,3-2 0,-2-3 0,3-7 0,-2 3 0,3-1 0,3 0 0,-2 4 0,2 1 0,2-1 0,-7 5 0,0-2 0,3-1 0,2-7 0,-2 3 0,2-1 0,2 0 0,2-1 0,3-1 0,-5 6 0,1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3:55:43.09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634.51147"/>
      <inkml:brushProperty name="anchorY" value="-3628.83472"/>
      <inkml:brushProperty name="scaleFactor" value="0.5"/>
    </inkml:brush>
  </inkml:definitions>
  <inkml:trace contextRef="#ctx0" brushRef="#br0">0 1 24575,'0'0'0,"5"0"0,6 0 0,4 0 0,9 0 0,4 0 0,2 0 0,0 0 0,14 0 0,5 0 0,9 0 0,1 0 0,16 0 0,-2 0 0,4 0 0,-6 0 0,1 0 0,0 0 0,5 0 0,-4 0 0,11 0 0,15 0 0,5 0 0,15 0 0,0 0 0,-1 0 0,6 0 0,2 0 0,-4 0 0,-5 0 0,5 0 0,-4 0 0,-8 0 0,-10 0 0,-14 0 0,-7 0 0,-1 0 0,-1 0 0,5 0 0,-6 0 0,9 0 0,-4 0 0,-2 0 0,3 0 0,5 0 0,-1 0 0,-6 0 0,-8 0 0,-8 0 0,0 0 0,-10 0 0,-3 0 0,-7 0 0,-7 0 0,1 0 0,-5 0 0,-2 0 0,-2 0 0,-1 0 0,-2 0 0,-1 0 0,0 0 0,-6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3:57:14.94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005.82617"/>
      <inkml:brushProperty name="anchorY" value="-9451.9082"/>
      <inkml:brushProperty name="scaleFactor" value="0.5"/>
    </inkml:brush>
  </inkml:definitions>
  <inkml:trace contextRef="#ctx0" brushRef="#br0">1 1 24575,'0'0'0,"4"0"0,7 0 0,4 0 0,5 0 0,7 0 0,8 0 0,1 0 0,5 5 0,-2 0 0,7 0 0,2 0 0,8-2 0,11-1 0,20-1 0,10-1 0,22 5 0,-6 0 0,-1 0 0,2-1 0,-3 9 0,-3-1 0,-7-1 0,-3-2 0,-1-3 0,-5-2 0,0-2 0,-4 4 0,-4-1 0,-7 0 0,-14-1 0,-2-2 0,-5 5 0,-3-1 0,-1-1 0,-7-1 0,0-1 0,4 9 0,6-1 0,2 0 0,6-3 0,-2-2 0,-1-2 0,2-2 0,-1-2 0,-8 0 0,-2 0 0,2-1 0,-5 1 0,-5 0 0,-6-1 0,5 1 0,-2 0 0,-4 0 0,-3 0 0,3 0 0,-3 0 0,8 0 0,-1 0 0,-2 0 0,7 0 0,-3 0 0,-2 0 0,-5 0 0,-3 0 0,-3 0 0,7 0 0,0 0 0,-1 0 0,-2 0 0,8 0 0,-2 0 0,3 0 0,7-10 0,-2 0 0,-4-1 0,5 3 0,-3 2 0,0 2 0,-4-3 0,-5 1 0,-3 1 0,2 1 0,-3 1 0,-1 2 0,3 0 0,-2 1 0,5 0 0,-2 0 0,-2 0 0,-2 1 0,-2-1 0,-2 0 0,-1 0 0,5 0 0,-1 0 0,-1 0 0,0 0 0,-1 0 0,-1 0 0,-1 0 0,4 0 0,1 0 0,-1 0 0,-6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3:57:17.09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0347.35938"/>
      <inkml:brushProperty name="anchorY" value="-10848.32129"/>
      <inkml:brushProperty name="scaleFactor" value="0.5"/>
    </inkml:brush>
  </inkml:definitions>
  <inkml:trace contextRef="#ctx0" brushRef="#br0">854 0 24575,'-854'0'0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3:57:25.07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8270.92969"/>
      <inkml:brushProperty name="anchorY" value="-9578.32129"/>
      <inkml:brushProperty name="scaleFactor" value="0.5"/>
    </inkml:brush>
  </inkml:definitions>
  <inkml:trace contextRef="#ctx0" brushRef="#br0">0 253 24575,'0'0'0,"5"0"0,10 0 0,6 0 0,9 0 0,12 0 0,6 0 0,9 0 0,23 0 0,10 0 0,19 0 0,15 0 0,12 0 0,18 0 0,7 0 0,-8-5 0,-1 0 0,-7-1 0,-12-3 0,0 1 0,-8 1 0,-2 2 0,-7 1 0,-4 2 0,-5 1 0,26 1 0,10 0 0,9 1 0,13-1 0,18 0 0,0 1 0,-14-1 0,-16 0 0,-13-5 0,-14-1 0,-21 1 0,7-9 0,-14 0 0,-7-3 0,-12 2 0,5 4 0,-7 3 0,-1-7 0,-2 1 0,-6 3 0,1 3 0,-5 2 0,1-2 0,-3 1 0,-3 1 0,-3 2 0,-8 2 0,-6 0 0,3 2 0,1 0 0,-4 0 0,7 0 0,-4 0 0,-4 1 0,-5-1 0,-3 0 0,1 0 0,-3-5 0,5 0 0,-2 0 0,8 1 0,-1 1 0,-2 1 0,-4 1 0,-3 0 0,-2 1 0,-3 0 0,3 1 0,-5-1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3:57:28.18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5560.6875"/>
      <inkml:brushProperty name="anchorY" value="-10596.00488"/>
      <inkml:brushProperty name="scaleFactor" value="0.5"/>
    </inkml:brush>
  </inkml:definitions>
  <inkml:trace contextRef="#ctx0" brushRef="#br0">0 127 24575,'0'0'0,"4"0"0,2 5 0,4 0 0,5 0 0,3 0 0,4-2 0,1-1 0,7-1 0,6-1 0,0 1 0,0-2 0,7 1 0,-2 0 0,-2 0 0,-4 0 0,-3-1 0,-3 1 0,3 0 0,-1 0 0,-1 0 0,-2 0 0,0 0 0,8 0 0,1 0 0,-2 0 0,-1 0 0,-3 0 0,-3 0 0,10 5 0,-2 0 0,-1 1 0,-1-2 0,-3-1 0,-3-1 0,4-1 0,-1-1 0,-1 0 0,-1 0 0,-1 0 0,-1 0 0,-2-1 0,6 1 0,-1 0 0,0 0 0,-1 0 0,-1 0 0,-1 0 0,-1 0 0,0 0 0,4 0 0,0 0 0,0 0 0,-1 0 0,0 0 0,-2 0 0,-1 0 0,4 0 0,0 0 0,1 0 0,-2 0 0,-1 0 0,-6-5 0,-1 0 0,-1 0 0,6 1 0,1 1 0,1 1 0,0 1 0,0 0 0,-1 1 0,-1-5 0,5 0 0,-1 0 0,1 1 0,-7-9 0,-1 1 0,-1 1 0,0 2 0,0 2 0,-4-1 0,1 1 0,5 1 0,2 2 0,1 1 0,1 2 0,-1 0 0,0 1 0,-1 0 0,-5-4 0,4-1 0,1 0 0,0 1 0,0 1 0,0 2 0,0 0 0,0 0 0,4 1 0,1 0 0,-1 0 0,0 1 0,-2-1 0,-1 0 0,-1 0 0,4 0 0,1 0 0,-1 0 0,-1 0 0,-1 0 0,-1-5 0,-1 0 0,0-1 0,4 2 0,0 1 0,0 1 0,-1 1 0,-1 0 0,-1 1 0,-1 0 0,5 1 0,-1-1 0,1 0 0,-2 0 0,-1 0 0,-1 0 0,-1 0 0,4 0 0,0 0 0,1 0 0,-7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0EAA39-61C8-F11D-753E-B9DF7EA64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FD3C5B7-A848-8833-15C4-090DEE6AA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1CA2700-E75D-305A-81AD-E223C167B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8F7F-239E-4952-B36D-856B9CC866BF}" type="datetimeFigureOut">
              <a:rPr lang="he-IL" smtClean="0"/>
              <a:t>ט"ז/ניסן/תשפ"ה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FC2B850-7707-D571-C258-306B07F4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251180B-A2C6-347D-1272-4449D6D5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26C6-0BA3-4E49-AEEE-7A95B2236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67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516A1D-864A-F302-3E51-F41A6196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98EDA24-557A-D606-C269-3BD8199CE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EABBC5C-44F2-2D54-6991-4E1DB079A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8F7F-239E-4952-B36D-856B9CC866BF}" type="datetimeFigureOut">
              <a:rPr lang="he-IL" smtClean="0"/>
              <a:t>ט"ז/ניסן/תשפ"ה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2A5B610-020F-BEAB-7BFE-1EB654BA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6160E65-73B3-A31C-7088-46475E15A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26C6-0BA3-4E49-AEEE-7A95B2236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723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80B5703-3BFE-BC61-8467-6666BA761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82AF5A7-F825-9F31-707F-541704A4D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B56065E-3A87-34C4-ADD9-32CE3DC3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8F7F-239E-4952-B36D-856B9CC866BF}" type="datetimeFigureOut">
              <a:rPr lang="he-IL" smtClean="0"/>
              <a:t>ט"ז/ניסן/תשפ"ה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FDFDDDE-1FC6-816B-CFDC-496CF82A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D7B52AD-44C1-A57B-CBFF-9B1C69CB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26C6-0BA3-4E49-AEEE-7A95B2236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914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273FF8-A355-3C0F-5E29-DD73C42F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607124-DB69-5E27-34F5-A5125A27E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38C0870-828D-CA59-883E-FB4BB695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8F7F-239E-4952-B36D-856B9CC866BF}" type="datetimeFigureOut">
              <a:rPr lang="he-IL" smtClean="0"/>
              <a:t>ט"ז/ניסן/תשפ"ה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9DA7456-6416-331A-3A69-34F9DB665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D318E2A-F377-E42D-B92C-45116D99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26C6-0BA3-4E49-AEEE-7A95B2236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386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230C54-5DA7-7F8F-FF01-22450A9A0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AA4E082-D580-059F-B357-D077E79EA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D8FC306-812C-15AF-DF86-5AAF1B7E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8F7F-239E-4952-B36D-856B9CC866BF}" type="datetimeFigureOut">
              <a:rPr lang="he-IL" smtClean="0"/>
              <a:t>ט"ז/ניסן/תשפ"ה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60429AC-6B49-86FE-92CC-4572FEFA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B9B6684-2248-5E98-3980-D1876CDA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26C6-0BA3-4E49-AEEE-7A95B2236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421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A8BCAF-B8DB-BC62-6C57-E6F32DAA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3F0D199-8FDB-7F63-349A-4A8F627E5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2F3FD58-6AA3-AB10-1D54-74AC99890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4CDA84C-DE1F-8CF6-8E51-E0C3E77AC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8F7F-239E-4952-B36D-856B9CC866BF}" type="datetimeFigureOut">
              <a:rPr lang="he-IL" smtClean="0"/>
              <a:t>ט"ז/ניסן/תשפ"ה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0B1AFE9-C22C-715F-1414-F61EBFFD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DAC80C5-4976-AD69-425F-98747087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26C6-0BA3-4E49-AEEE-7A95B2236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374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6BE72C-3454-E8F9-909B-DA5285B30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2235E71-9997-5061-D4E0-2FD9CE5EA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CAF65B9-19ED-294B-BD77-D2C985798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D8B417C-5193-1D0A-04C3-A94354674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CC83909-7A5F-565C-D86E-8D27BE829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DC78A5F-9C4F-C92F-417E-F6564343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8F7F-239E-4952-B36D-856B9CC866BF}" type="datetimeFigureOut">
              <a:rPr lang="he-IL" smtClean="0"/>
              <a:t>ט"ז/ניסן/תשפ"ה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47D69A8-BE8F-242E-5344-50E6EA84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901BDED-48CD-4BD1-5A36-E6595F10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26C6-0BA3-4E49-AEEE-7A95B2236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525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73371E-9412-93E9-141F-D848DCA2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B2701F3-792F-D129-EE4F-6BD804670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8F7F-239E-4952-B36D-856B9CC866BF}" type="datetimeFigureOut">
              <a:rPr lang="he-IL" smtClean="0"/>
              <a:t>ט"ז/ניסן/תשפ"ה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1A152A51-DC0A-34B3-8330-3EC55FA12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779CF34-E0F5-A089-DCCD-CA94FFA3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26C6-0BA3-4E49-AEEE-7A95B2236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662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D056233-D266-ECA5-1BCB-E36A9AA2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8F7F-239E-4952-B36D-856B9CC866BF}" type="datetimeFigureOut">
              <a:rPr lang="he-IL" smtClean="0"/>
              <a:t>ט"ז/ניסן/תשפ"ה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A640A50-1542-F242-559A-C756B0CE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26DE7E4-9C81-8218-302C-4F5FD549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26C6-0BA3-4E49-AEEE-7A95B2236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1193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C204A6-3BB6-C19F-6C5E-0C695B3F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A51725F-CEBD-D445-7368-822C66673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1BFE079-61EC-EE80-D230-8D15E6EB0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1B4C3B7-7E91-76B8-8DC3-983F986E1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8F7F-239E-4952-B36D-856B9CC866BF}" type="datetimeFigureOut">
              <a:rPr lang="he-IL" smtClean="0"/>
              <a:t>ט"ז/ניסן/תשפ"ה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41931BC-BEFA-C020-CDA2-9FD0F2F2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4777936-093B-BAF6-F3D3-AEE89796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26C6-0BA3-4E49-AEEE-7A95B2236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017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D2F318-C8ED-60A9-A1FA-AAB359CC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9861577-746A-0CAB-9860-66FD6BFE8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E4711D6-206C-D88B-852C-7F30A9649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D246578-3126-9AA5-4C66-462BDEAD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8F7F-239E-4952-B36D-856B9CC866BF}" type="datetimeFigureOut">
              <a:rPr lang="he-IL" smtClean="0"/>
              <a:t>ט"ז/ניסן/תשפ"ה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052F607-D120-CFB3-9FC1-6539E32C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0C25642-23B3-B443-A95E-959EE51B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D26C6-0BA3-4E49-AEEE-7A95B2236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085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07DC278-F65E-AC25-0F48-8319C849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A4FE619-9DDA-9029-68CE-10A526A6F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7A60F92-1CA6-65EC-9D1C-2B713C131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F98F7F-239E-4952-B36D-856B9CC866BF}" type="datetimeFigureOut">
              <a:rPr lang="he-IL" smtClean="0"/>
              <a:t>ט"ז/ניסן/תשפ"ה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52326DB-8868-F01B-80EB-93C2B93C1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81D43F0-A9B5-594E-83BB-758EC5431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D26C6-0BA3-4E49-AEEE-7A95B2236E8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170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10.png"/><Relationship Id="rId18" Type="http://schemas.openxmlformats.org/officeDocument/2006/relationships/customXml" Target="../ink/ink13.xml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10.xml"/><Relationship Id="rId17" Type="http://schemas.openxmlformats.org/officeDocument/2006/relationships/image" Target="../media/image12.png"/><Relationship Id="rId2" Type="http://schemas.openxmlformats.org/officeDocument/2006/relationships/customXml" Target="../ink/ink5.xml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customXml" Target="../ink/ink9.xml"/><Relationship Id="rId19" Type="http://schemas.openxmlformats.org/officeDocument/2006/relationships/image" Target="../media/image13.png"/><Relationship Id="rId4" Type="http://schemas.openxmlformats.org/officeDocument/2006/relationships/customXml" Target="../ink/ink6.xml"/><Relationship Id="rId9" Type="http://schemas.openxmlformats.org/officeDocument/2006/relationships/image" Target="../media/image8.png"/><Relationship Id="rId14" Type="http://schemas.openxmlformats.org/officeDocument/2006/relationships/customXml" Target="../ink/ink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55B2A2-FAD2-E04D-D74A-B3CBE71CE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greedy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2A13B24-1838-6714-21D2-59FA58B365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5" name="דיו 4">
                <a:extLst>
                  <a:ext uri="{FF2B5EF4-FFF2-40B4-BE49-F238E27FC236}">
                    <a16:creationId xmlns:a16="http://schemas.microsoft.com/office/drawing/2014/main" id="{66D7101B-FDCB-B107-5B40-9408505B9031}"/>
                  </a:ext>
                </a:extLst>
              </p14:cNvPr>
              <p14:cNvContentPartPr/>
              <p14:nvPr/>
            </p14:nvContentPartPr>
            <p14:xfrm>
              <a:off x="7213823" y="2365785"/>
              <a:ext cx="1119600" cy="1119960"/>
            </p14:xfrm>
          </p:contentPart>
        </mc:Choice>
        <mc:Fallback>
          <p:pic>
            <p:nvPicPr>
              <p:cNvPr id="5" name="דיו 4">
                <a:extLst>
                  <a:ext uri="{FF2B5EF4-FFF2-40B4-BE49-F238E27FC236}">
                    <a16:creationId xmlns:a16="http://schemas.microsoft.com/office/drawing/2014/main" id="{66D7101B-FDCB-B107-5B40-9408505B90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5823" y="2347785"/>
                <a:ext cx="1155240" cy="115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C10627B5-F53F-025A-F7B3-FFA0CC6C393D}"/>
              </a:ext>
            </a:extLst>
          </p:cNvPr>
          <p:cNvGrpSpPr/>
          <p:nvPr/>
        </p:nvGrpSpPr>
        <p:grpSpPr>
          <a:xfrm>
            <a:off x="7512983" y="2722905"/>
            <a:ext cx="536040" cy="192960"/>
            <a:chOff x="7512983" y="2722905"/>
            <a:chExt cx="536040" cy="1929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6" name="דיו 5">
                  <a:extLst>
                    <a:ext uri="{FF2B5EF4-FFF2-40B4-BE49-F238E27FC236}">
                      <a16:creationId xmlns:a16="http://schemas.microsoft.com/office/drawing/2014/main" id="{6044F64E-CFBC-9207-81A0-5A0F4279CADC}"/>
                    </a:ext>
                  </a:extLst>
                </p14:cNvPr>
                <p14:cNvContentPartPr/>
                <p14:nvPr/>
              </p14:nvContentPartPr>
              <p14:xfrm>
                <a:off x="7857143" y="2741985"/>
                <a:ext cx="191880" cy="155520"/>
              </p14:xfrm>
            </p:contentPart>
          </mc:Choice>
          <mc:Fallback>
            <p:pic>
              <p:nvPicPr>
                <p:cNvPr id="6" name="דיו 5">
                  <a:extLst>
                    <a:ext uri="{FF2B5EF4-FFF2-40B4-BE49-F238E27FC236}">
                      <a16:creationId xmlns:a16="http://schemas.microsoft.com/office/drawing/2014/main" id="{6044F64E-CFBC-9207-81A0-5A0F4279CA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839503" y="2723985"/>
                  <a:ext cx="2275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7" name="דיו 6">
                  <a:extLst>
                    <a:ext uri="{FF2B5EF4-FFF2-40B4-BE49-F238E27FC236}">
                      <a16:creationId xmlns:a16="http://schemas.microsoft.com/office/drawing/2014/main" id="{5DBDEEB5-A47B-CDF2-9792-8185FEC5BFB2}"/>
                    </a:ext>
                  </a:extLst>
                </p14:cNvPr>
                <p14:cNvContentPartPr/>
                <p14:nvPr/>
              </p14:nvContentPartPr>
              <p14:xfrm>
                <a:off x="7512983" y="2722905"/>
                <a:ext cx="219240" cy="192960"/>
              </p14:xfrm>
            </p:contentPart>
          </mc:Choice>
          <mc:Fallback>
            <p:pic>
              <p:nvPicPr>
                <p:cNvPr id="7" name="דיו 6">
                  <a:extLst>
                    <a:ext uri="{FF2B5EF4-FFF2-40B4-BE49-F238E27FC236}">
                      <a16:creationId xmlns:a16="http://schemas.microsoft.com/office/drawing/2014/main" id="{5DBDEEB5-A47B-CDF2-9792-8185FEC5BFB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95343" y="2704905"/>
                  <a:ext cx="254880" cy="22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8" name="דיו 7">
                <a:extLst>
                  <a:ext uri="{FF2B5EF4-FFF2-40B4-BE49-F238E27FC236}">
                    <a16:creationId xmlns:a16="http://schemas.microsoft.com/office/drawing/2014/main" id="{9CA2FE00-1F38-4E58-D5D6-2FD94390E608}"/>
                  </a:ext>
                </a:extLst>
              </p14:cNvPr>
              <p14:cNvContentPartPr/>
              <p14:nvPr/>
            </p14:nvContentPartPr>
            <p14:xfrm>
              <a:off x="7555103" y="3064905"/>
              <a:ext cx="484560" cy="222120"/>
            </p14:xfrm>
          </p:contentPart>
        </mc:Choice>
        <mc:Fallback>
          <p:pic>
            <p:nvPicPr>
              <p:cNvPr id="8" name="דיו 7">
                <a:extLst>
                  <a:ext uri="{FF2B5EF4-FFF2-40B4-BE49-F238E27FC236}">
                    <a16:creationId xmlns:a16="http://schemas.microsoft.com/office/drawing/2014/main" id="{9CA2FE00-1F38-4E58-D5D6-2FD94390E6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37103" y="3046905"/>
                <a:ext cx="520200" cy="25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3586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B747543-5D55-1596-92B5-C89F0071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נסתכל על דוגמה שתעזור לנו להבין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9CC3393-614C-3152-D66E-12E29CCE7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1,1,5,100,100</a:t>
            </a:r>
          </a:p>
        </p:txBody>
      </p:sp>
    </p:spTree>
    <p:extLst>
      <p:ext uri="{BB962C8B-B14F-4D97-AF65-F5344CB8AC3E}">
        <p14:creationId xmlns:p14="http://schemas.microsoft.com/office/powerpoint/2010/main" val="645146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A73F020-E40B-AD66-5A83-71936429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פתרון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C7C174-C803-5C4A-05A0-DDC0593AB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התשובה תהיה לבחור שכולם יהיו בגודל של החציון. זה תמיד יהיה אופטימלי, לא קשה להוכיח בכך שנשתמש בכך שה</a:t>
            </a:r>
            <a:r>
              <a:rPr lang="en-US" dirty="0"/>
              <a:t>cost</a:t>
            </a:r>
            <a:r>
              <a:rPr lang="he-IL" dirty="0"/>
              <a:t> יהיה סכום המרחקים מהאורך אליו נהפוך אותם, אז אם נבחר את החציון, ברור שאם נוסיף לו 1 לדוגמה הפתרון לא יהיה יותר טוב, כי לפחות לחצי מהאיברים הוספנו 1 למרחק שלהם, בזמן שהורדנו למקסימום חצי.</a:t>
            </a:r>
          </a:p>
          <a:p>
            <a:endParaRPr lang="he-IL" dirty="0"/>
          </a:p>
          <a:p>
            <a:r>
              <a:rPr lang="he-IL" dirty="0"/>
              <a:t>נ.ב השאלה הזאת הייתה במבחן </a:t>
            </a:r>
            <a:r>
              <a:rPr lang="he-IL" dirty="0" err="1"/>
              <a:t>באלגו</a:t>
            </a:r>
            <a:r>
              <a:rPr lang="he-IL" dirty="0"/>
              <a:t> של תומר וירין, בסמסטר הראשון השנה. זאת הייתה אמורה להיות השאלה הכי קשה במבחן הזה.</a:t>
            </a:r>
          </a:p>
        </p:txBody>
      </p:sp>
    </p:spTree>
    <p:extLst>
      <p:ext uri="{BB962C8B-B14F-4D97-AF65-F5344CB8AC3E}">
        <p14:creationId xmlns:p14="http://schemas.microsoft.com/office/powerpoint/2010/main" val="328014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ADC3E51-124B-2D19-9ABB-3EB6A35F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הרעיון מאחורי </a:t>
            </a:r>
            <a:r>
              <a:rPr lang="he-IL" dirty="0" err="1"/>
              <a:t>גרידי</a:t>
            </a:r>
            <a:r>
              <a:rPr lang="he-IL" dirty="0"/>
              <a:t>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039E005-8AD1-431A-B7E8-84CCC1AC6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קרה לכם פעם שעשיתם שאלה והיה לכם פתרון שהרגשתם שהוא יעבוד ולא הוכחתם? או אולי כן הוכחתם אבל היה פתרון חמוד ויפה? </a:t>
            </a:r>
            <a:br>
              <a:rPr lang="en-US" dirty="0"/>
            </a:br>
            <a:r>
              <a:rPr lang="he-IL" dirty="0"/>
              <a:t>אלגוריתם </a:t>
            </a:r>
            <a:r>
              <a:rPr lang="he-IL" dirty="0" err="1"/>
              <a:t>גרידי</a:t>
            </a:r>
            <a:r>
              <a:rPr lang="he-IL" dirty="0"/>
              <a:t> (או חמדן) הוא גישה לפתרון בעיות שבה בכל שלב עושים את הבחירה שנראית הכי טובה באותו רגע, מבלי לחשוב על ההשלכות ארוכות הטווח. כלומר: בוחרים תמיד את הצעד האופטימלי מקומית, מתוך תקווה שזה יוביל גם לפתרון אופטימלי גלובלית.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2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C941D6-C953-63FC-886F-D4E2E908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חומר?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B6CDC6-2D7B-701D-EF0C-2A129A183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err="1"/>
              <a:t>בגרידי</a:t>
            </a:r>
            <a:r>
              <a:rPr lang="he-IL" dirty="0"/>
              <a:t> אין ממש חומר, זה יותר רעיון שפשוט צריך לשים לב אליו בשאלות, ועוזר לפתור אותן בצורה יפה וקצרה (לרוב). ניתן שאלות דוגמה כדי להסביר.</a:t>
            </a:r>
          </a:p>
        </p:txBody>
      </p:sp>
    </p:spTree>
    <p:extLst>
      <p:ext uri="{BB962C8B-B14F-4D97-AF65-F5344CB8AC3E}">
        <p14:creationId xmlns:p14="http://schemas.microsoft.com/office/powerpoint/2010/main" val="406810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F8D8404-CB56-0FB9-4172-D3A801CC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Cses</a:t>
            </a:r>
            <a:r>
              <a:rPr lang="en-US" dirty="0"/>
              <a:t> – another game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73E8D7F-C813-10D4-B82F-1CCC120DA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en-US" dirty="0"/>
              <a:t>There are n heaps of coins and two players who move alternately. On each move, a player selects some of the nonempty heaps and removes one coin from each heap. The player who removes the last coin wins the game.</a:t>
            </a:r>
          </a:p>
          <a:p>
            <a:pPr marL="0" indent="0" algn="l">
              <a:buNone/>
            </a:pPr>
            <a:r>
              <a:rPr lang="en-US" dirty="0"/>
              <a:t>Your task is to find out who wins if both players play optimally.</a:t>
            </a:r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209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08F668-D9F6-D882-2599-2B702A03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פתרון: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6BDE1C2-16AA-3635-6AF1-76063DA77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נשים לב שאם כל </a:t>
            </a:r>
            <a:r>
              <a:rPr lang="he-IL" dirty="0" err="1"/>
              <a:t>הערימות</a:t>
            </a:r>
            <a:r>
              <a:rPr lang="he-IL" dirty="0"/>
              <a:t> זוגיות, אז הראשון מפסיד, כיוון שלא משנה מה הוא יעשה השני יעתיק ממנו, וכל </a:t>
            </a:r>
            <a:r>
              <a:rPr lang="he-IL" dirty="0" err="1"/>
              <a:t>הערימות</a:t>
            </a:r>
            <a:r>
              <a:rPr lang="he-IL" dirty="0"/>
              <a:t> יחזרו להיות זוגיות, עד שכולן 0.</a:t>
            </a:r>
          </a:p>
          <a:p>
            <a:endParaRPr lang="he-IL" dirty="0"/>
          </a:p>
          <a:p>
            <a:r>
              <a:rPr lang="he-IL" dirty="0"/>
              <a:t>זה אומר שאם אני מתחיל וכולם זוגיים אני מפסיד.</a:t>
            </a:r>
          </a:p>
          <a:p>
            <a:endParaRPr lang="he-IL" dirty="0"/>
          </a:p>
          <a:p>
            <a:r>
              <a:rPr lang="he-IL" dirty="0"/>
              <a:t>אם אני מתחיל ולא כולם זוגיים אני אלך אל האי זוגיים, אוריד 1 ועכשיו כולם זוגיים ואני מנצח.</a:t>
            </a:r>
          </a:p>
          <a:p>
            <a:endParaRPr lang="he-IL" dirty="0"/>
          </a:p>
          <a:p>
            <a:r>
              <a:rPr lang="he-IL" dirty="0"/>
              <a:t>הפתרון הוא שהראשון מנצח אם קיים לפחות אחד אי זוגי.</a:t>
            </a:r>
          </a:p>
        </p:txBody>
      </p:sp>
    </p:spTree>
    <p:extLst>
      <p:ext uri="{BB962C8B-B14F-4D97-AF65-F5344CB8AC3E}">
        <p14:creationId xmlns:p14="http://schemas.microsoft.com/office/powerpoint/2010/main" val="236652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498F39-5F92-34A6-0103-C94EB124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Cses</a:t>
            </a:r>
            <a:r>
              <a:rPr lang="en-US" dirty="0"/>
              <a:t> Movie Festival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D110A82-537C-5D40-90B7-2695D1C17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In a movie festival n movies will be shown. You know the starting and ending time of each movie. What is the maximum number of movies you can watch entirely?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040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4" name="דיו 3">
                <a:extLst>
                  <a:ext uri="{FF2B5EF4-FFF2-40B4-BE49-F238E27FC236}">
                    <a16:creationId xmlns:a16="http://schemas.microsoft.com/office/drawing/2014/main" id="{446759F2-A0E8-4D8B-5FBD-7A9AB518B072}"/>
                  </a:ext>
                </a:extLst>
              </p14:cNvPr>
              <p14:cNvContentPartPr/>
              <p14:nvPr/>
            </p14:nvContentPartPr>
            <p14:xfrm>
              <a:off x="1900943" y="2806065"/>
              <a:ext cx="1520640" cy="360"/>
            </p14:xfrm>
          </p:contentPart>
        </mc:Choice>
        <mc:Fallback>
          <p:pic>
            <p:nvPicPr>
              <p:cNvPr id="4" name="דיו 3">
                <a:extLst>
                  <a:ext uri="{FF2B5EF4-FFF2-40B4-BE49-F238E27FC236}">
                    <a16:creationId xmlns:a16="http://schemas.microsoft.com/office/drawing/2014/main" id="{446759F2-A0E8-4D8B-5FBD-7A9AB518B0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2943" y="2788425"/>
                <a:ext cx="1556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13" name="דיו 12">
                <a:extLst>
                  <a:ext uri="{FF2B5EF4-FFF2-40B4-BE49-F238E27FC236}">
                    <a16:creationId xmlns:a16="http://schemas.microsoft.com/office/drawing/2014/main" id="{4C3DC01B-41C6-9AEB-283D-425B2151CDC6}"/>
                  </a:ext>
                </a:extLst>
              </p14:cNvPr>
              <p14:cNvContentPartPr/>
              <p14:nvPr/>
            </p14:nvContentPartPr>
            <p14:xfrm>
              <a:off x="3204503" y="2317185"/>
              <a:ext cx="1826280" cy="73800"/>
            </p14:xfrm>
          </p:contentPart>
        </mc:Choice>
        <mc:Fallback>
          <p:pic>
            <p:nvPicPr>
              <p:cNvPr id="13" name="דיו 12">
                <a:extLst>
                  <a:ext uri="{FF2B5EF4-FFF2-40B4-BE49-F238E27FC236}">
                    <a16:creationId xmlns:a16="http://schemas.microsoft.com/office/drawing/2014/main" id="{4C3DC01B-41C6-9AEB-283D-425B2151CD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6863" y="2299545"/>
                <a:ext cx="186192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15" name="דיו 14">
                <a:extLst>
                  <a:ext uri="{FF2B5EF4-FFF2-40B4-BE49-F238E27FC236}">
                    <a16:creationId xmlns:a16="http://schemas.microsoft.com/office/drawing/2014/main" id="{CF9E3F4A-6065-8336-44EF-94F4183E295B}"/>
                  </a:ext>
                </a:extLst>
              </p14:cNvPr>
              <p14:cNvContentPartPr/>
              <p14:nvPr/>
            </p14:nvContentPartPr>
            <p14:xfrm>
              <a:off x="2724983" y="3095865"/>
              <a:ext cx="307800" cy="360"/>
            </p14:xfrm>
          </p:contentPart>
        </mc:Choice>
        <mc:Fallback>
          <p:pic>
            <p:nvPicPr>
              <p:cNvPr id="15" name="דיו 14">
                <a:extLst>
                  <a:ext uri="{FF2B5EF4-FFF2-40B4-BE49-F238E27FC236}">
                    <a16:creationId xmlns:a16="http://schemas.microsoft.com/office/drawing/2014/main" id="{CF9E3F4A-6065-8336-44EF-94F4183E29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06983" y="3077865"/>
                <a:ext cx="343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16" name="דיו 15">
                <a:extLst>
                  <a:ext uri="{FF2B5EF4-FFF2-40B4-BE49-F238E27FC236}">
                    <a16:creationId xmlns:a16="http://schemas.microsoft.com/office/drawing/2014/main" id="{612A415F-D4A4-A836-9973-20B8B8A4D486}"/>
                  </a:ext>
                </a:extLst>
              </p14:cNvPr>
              <p14:cNvContentPartPr/>
              <p14:nvPr/>
            </p14:nvContentPartPr>
            <p14:xfrm>
              <a:off x="4644143" y="3611745"/>
              <a:ext cx="2167560" cy="91440"/>
            </p14:xfrm>
          </p:contentPart>
        </mc:Choice>
        <mc:Fallback>
          <p:pic>
            <p:nvPicPr>
              <p:cNvPr id="16" name="דיו 15">
                <a:extLst>
                  <a:ext uri="{FF2B5EF4-FFF2-40B4-BE49-F238E27FC236}">
                    <a16:creationId xmlns:a16="http://schemas.microsoft.com/office/drawing/2014/main" id="{612A415F-D4A4-A836-9973-20B8B8A4D4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26143" y="3593745"/>
                <a:ext cx="22032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17" name="דיו 16">
                <a:extLst>
                  <a:ext uri="{FF2B5EF4-FFF2-40B4-BE49-F238E27FC236}">
                    <a16:creationId xmlns:a16="http://schemas.microsoft.com/office/drawing/2014/main" id="{6B4457C6-CB77-8197-CABF-917FB2807FF0}"/>
                  </a:ext>
                </a:extLst>
              </p14:cNvPr>
              <p14:cNvContentPartPr/>
              <p14:nvPr/>
            </p14:nvContentPartPr>
            <p14:xfrm>
              <a:off x="4798223" y="3376305"/>
              <a:ext cx="1301040" cy="64440"/>
            </p14:xfrm>
          </p:contentPart>
        </mc:Choice>
        <mc:Fallback>
          <p:pic>
            <p:nvPicPr>
              <p:cNvPr id="17" name="דיו 16">
                <a:extLst>
                  <a:ext uri="{FF2B5EF4-FFF2-40B4-BE49-F238E27FC236}">
                    <a16:creationId xmlns:a16="http://schemas.microsoft.com/office/drawing/2014/main" id="{6B4457C6-CB77-8197-CABF-917FB2807F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80223" y="3358305"/>
                <a:ext cx="13366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18" name="דיו 17">
                <a:extLst>
                  <a:ext uri="{FF2B5EF4-FFF2-40B4-BE49-F238E27FC236}">
                    <a16:creationId xmlns:a16="http://schemas.microsoft.com/office/drawing/2014/main" id="{862E47F9-1E36-AC79-8407-86D3A575198A}"/>
                  </a:ext>
                </a:extLst>
              </p14:cNvPr>
              <p14:cNvContentPartPr/>
              <p14:nvPr/>
            </p14:nvContentPartPr>
            <p14:xfrm>
              <a:off x="4327343" y="4271985"/>
              <a:ext cx="3566160" cy="19080"/>
            </p14:xfrm>
          </p:contentPart>
        </mc:Choice>
        <mc:Fallback>
          <p:pic>
            <p:nvPicPr>
              <p:cNvPr id="18" name="דיו 17">
                <a:extLst>
                  <a:ext uri="{FF2B5EF4-FFF2-40B4-BE49-F238E27FC236}">
                    <a16:creationId xmlns:a16="http://schemas.microsoft.com/office/drawing/2014/main" id="{862E47F9-1E36-AC79-8407-86D3A575198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09343" y="4254345"/>
                <a:ext cx="36018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">
            <p14:nvContentPartPr>
              <p14:cNvPr id="19" name="דיו 18">
                <a:extLst>
                  <a:ext uri="{FF2B5EF4-FFF2-40B4-BE49-F238E27FC236}">
                    <a16:creationId xmlns:a16="http://schemas.microsoft.com/office/drawing/2014/main" id="{B67731FB-9142-B67F-47CF-6160AA74F7DA}"/>
                  </a:ext>
                </a:extLst>
              </p14:cNvPr>
              <p14:cNvContentPartPr/>
              <p14:nvPr/>
            </p14:nvContentPartPr>
            <p14:xfrm>
              <a:off x="6663023" y="4988385"/>
              <a:ext cx="392400" cy="360"/>
            </p14:xfrm>
          </p:contentPart>
        </mc:Choice>
        <mc:Fallback>
          <p:pic>
            <p:nvPicPr>
              <p:cNvPr id="19" name="דיו 18">
                <a:extLst>
                  <a:ext uri="{FF2B5EF4-FFF2-40B4-BE49-F238E27FC236}">
                    <a16:creationId xmlns:a16="http://schemas.microsoft.com/office/drawing/2014/main" id="{B67731FB-9142-B67F-47CF-6160AA74F7D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45023" y="4970385"/>
                <a:ext cx="4280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">
            <p14:nvContentPartPr>
              <p14:cNvPr id="20" name="דיו 19">
                <a:extLst>
                  <a:ext uri="{FF2B5EF4-FFF2-40B4-BE49-F238E27FC236}">
                    <a16:creationId xmlns:a16="http://schemas.microsoft.com/office/drawing/2014/main" id="{B8E3F52D-A138-0C1A-5588-EFDB7EBC75F8}"/>
                  </a:ext>
                </a:extLst>
              </p14:cNvPr>
              <p14:cNvContentPartPr/>
              <p14:nvPr/>
            </p14:nvContentPartPr>
            <p14:xfrm>
              <a:off x="7233263" y="5277825"/>
              <a:ext cx="1040760" cy="28440"/>
            </p14:xfrm>
          </p:contentPart>
        </mc:Choice>
        <mc:Fallback>
          <p:pic>
            <p:nvPicPr>
              <p:cNvPr id="20" name="דיו 19">
                <a:extLst>
                  <a:ext uri="{FF2B5EF4-FFF2-40B4-BE49-F238E27FC236}">
                    <a16:creationId xmlns:a16="http://schemas.microsoft.com/office/drawing/2014/main" id="{B8E3F52D-A138-0C1A-5588-EFDB7EBC75F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15623" y="5259825"/>
                <a:ext cx="107640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">
            <p14:nvContentPartPr>
              <p14:cNvPr id="22" name="דיו 21">
                <a:extLst>
                  <a:ext uri="{FF2B5EF4-FFF2-40B4-BE49-F238E27FC236}">
                    <a16:creationId xmlns:a16="http://schemas.microsoft.com/office/drawing/2014/main" id="{21587533-DCF7-84A7-D67D-B2E65436C4D6}"/>
                  </a:ext>
                </a:extLst>
              </p14:cNvPr>
              <p14:cNvContentPartPr/>
              <p14:nvPr/>
            </p14:nvContentPartPr>
            <p14:xfrm>
              <a:off x="8057303" y="5748705"/>
              <a:ext cx="1892520" cy="360"/>
            </p14:xfrm>
          </p:contentPart>
        </mc:Choice>
        <mc:Fallback>
          <p:pic>
            <p:nvPicPr>
              <p:cNvPr id="22" name="דיו 21">
                <a:extLst>
                  <a:ext uri="{FF2B5EF4-FFF2-40B4-BE49-F238E27FC236}">
                    <a16:creationId xmlns:a16="http://schemas.microsoft.com/office/drawing/2014/main" id="{21587533-DCF7-84A7-D67D-B2E65436C4D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039303" y="5730705"/>
                <a:ext cx="1928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">
            <p14:nvContentPartPr>
              <p14:cNvPr id="24" name="דיו 23">
                <a:extLst>
                  <a:ext uri="{FF2B5EF4-FFF2-40B4-BE49-F238E27FC236}">
                    <a16:creationId xmlns:a16="http://schemas.microsoft.com/office/drawing/2014/main" id="{FDAA6BE3-F14F-3560-B5B8-799EA991CF3F}"/>
                  </a:ext>
                </a:extLst>
              </p14:cNvPr>
              <p14:cNvContentPartPr/>
              <p14:nvPr/>
            </p14:nvContentPartPr>
            <p14:xfrm>
              <a:off x="9732383" y="6337305"/>
              <a:ext cx="1429560" cy="55440"/>
            </p14:xfrm>
          </p:contentPart>
        </mc:Choice>
        <mc:Fallback>
          <p:pic>
            <p:nvPicPr>
              <p:cNvPr id="24" name="דיו 23">
                <a:extLst>
                  <a:ext uri="{FF2B5EF4-FFF2-40B4-BE49-F238E27FC236}">
                    <a16:creationId xmlns:a16="http://schemas.microsoft.com/office/drawing/2014/main" id="{FDAA6BE3-F14F-3560-B5B8-799EA991CF3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14383" y="6319305"/>
                <a:ext cx="1465200" cy="9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256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897361-33A3-0A20-B41E-E56CEE4C6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פתרון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5CC6912-7CF8-6CDE-9553-71C7F5FDA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בכל שלב אנחנו נרצה לצפות בסרט שנגמר הכי מוקדם. (קל להוכיח או בעזרת </a:t>
            </a:r>
            <a:r>
              <a:rPr lang="en-US" dirty="0"/>
              <a:t>ac</a:t>
            </a:r>
            <a:r>
              <a:rPr lang="he-IL" dirty="0"/>
              <a:t>, או פשוט בכך שאם נחליף אותו במישהו שנגמר יותר מאוחר ברור שלא נקבל תשובה טובה יותר)</a:t>
            </a:r>
          </a:p>
          <a:p>
            <a:endParaRPr lang="he-IL" dirty="0"/>
          </a:p>
          <a:p>
            <a:r>
              <a:rPr lang="he-IL" dirty="0"/>
              <a:t>לכן פשוט נשמור לכל אחד את הזמני סיום באופן ממוין, ואז ניקח את זה שנגמר הכי מוקדם, וכל פעם ניקח את הבא שנגמר הכי מוקדם אם אנחנו אחרי ההתחלה שלו.</a:t>
            </a:r>
          </a:p>
        </p:txBody>
      </p:sp>
    </p:spTree>
    <p:extLst>
      <p:ext uri="{BB962C8B-B14F-4D97-AF65-F5344CB8AC3E}">
        <p14:creationId xmlns:p14="http://schemas.microsoft.com/office/powerpoint/2010/main" val="2875922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DD0DDC-7423-09A0-E8FD-E1F672BB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Cses</a:t>
            </a:r>
            <a:r>
              <a:rPr lang="en-US" dirty="0"/>
              <a:t> Stick Lengths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0FDBD67-D39F-0D34-EB6A-CB81144CE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There are n sticks with some lengths. Your task is to modify the sticks so that each stick has the same length. You can either lengthen and shorten each stick. Both operations cost x where x is the difference between the new and original length. What is the minimum total cost?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283992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504</Words>
  <Application>Microsoft Office PowerPoint</Application>
  <PresentationFormat>מסך רחב</PresentationFormat>
  <Paragraphs>30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ערכת נושא Office</vt:lpstr>
      <vt:lpstr>greedy</vt:lpstr>
      <vt:lpstr>הרעיון מאחורי גרידי:</vt:lpstr>
      <vt:lpstr>חומר?</vt:lpstr>
      <vt:lpstr>Cses – another game</vt:lpstr>
      <vt:lpstr>פתרון:</vt:lpstr>
      <vt:lpstr>Cses Movie Festival</vt:lpstr>
      <vt:lpstr>מצגת של PowerPoint‏</vt:lpstr>
      <vt:lpstr>פתרון</vt:lpstr>
      <vt:lpstr>Cses Stick Lengths</vt:lpstr>
      <vt:lpstr>נסתכל על דוגמה שתעזור לנו להבין</vt:lpstr>
      <vt:lpstr>פתרון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ירין סרגה</dc:creator>
  <cp:lastModifiedBy>ירין סרגה</cp:lastModifiedBy>
  <cp:revision>13</cp:revision>
  <dcterms:created xsi:type="dcterms:W3CDTF">2025-04-14T12:11:12Z</dcterms:created>
  <dcterms:modified xsi:type="dcterms:W3CDTF">2025-04-14T14:10:02Z</dcterms:modified>
</cp:coreProperties>
</file>