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2A54C80-263E-416B-A8E0-580EDEADCBDC}"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A9CA252-A9E7-C9A4-E528-F53BC5E96FD4}"/>
              </a:ext>
            </a:extLst>
          </p:cNvPr>
          <p:cNvSpPr>
            <a:spLocks noGrp="1"/>
          </p:cNvSpPr>
          <p:nvPr>
            <p:ph type="ctrTitle"/>
          </p:nvPr>
        </p:nvSpPr>
        <p:spPr>
          <a:xfrm>
            <a:off x="1418002" y="1160865"/>
            <a:ext cx="7766936" cy="1646302"/>
          </a:xfrm>
        </p:spPr>
        <p:txBody>
          <a:bodyPr/>
          <a:lstStyle/>
          <a:p>
            <a:r>
              <a:rPr lang="he-IL" dirty="0"/>
              <a:t>סטטוס סוף סמסטר א</a:t>
            </a:r>
          </a:p>
        </p:txBody>
      </p:sp>
      <p:sp>
        <p:nvSpPr>
          <p:cNvPr id="3" name="כותרת משנה 2">
            <a:extLst>
              <a:ext uri="{FF2B5EF4-FFF2-40B4-BE49-F238E27FC236}">
                <a16:creationId xmlns:a16="http://schemas.microsoft.com/office/drawing/2014/main" id="{70DF3EA5-F575-586C-829F-144185EEF5EB}"/>
              </a:ext>
            </a:extLst>
          </p:cNvPr>
          <p:cNvSpPr>
            <a:spLocks noGrp="1"/>
          </p:cNvSpPr>
          <p:nvPr>
            <p:ph type="subTitle" idx="1"/>
          </p:nvPr>
        </p:nvSpPr>
        <p:spPr>
          <a:xfrm>
            <a:off x="1507067" y="4050833"/>
            <a:ext cx="7766936" cy="1560258"/>
          </a:xfrm>
        </p:spPr>
        <p:txBody>
          <a:bodyPr>
            <a:noAutofit/>
          </a:bodyPr>
          <a:lstStyle/>
          <a:p>
            <a:r>
              <a:rPr lang="he-IL" sz="2400" dirty="0"/>
              <a:t>מאיה </a:t>
            </a:r>
            <a:r>
              <a:rPr lang="he-IL" sz="2400" dirty="0" err="1"/>
              <a:t>פיירמן</a:t>
            </a:r>
            <a:r>
              <a:rPr lang="he-IL" sz="2400" dirty="0"/>
              <a:t> 208987099</a:t>
            </a:r>
          </a:p>
          <a:p>
            <a:r>
              <a:rPr lang="he-IL" sz="2400" dirty="0"/>
              <a:t>תומר נוימן 318599305</a:t>
            </a:r>
          </a:p>
          <a:p>
            <a:r>
              <a:rPr lang="he-IL" sz="2400" dirty="0"/>
              <a:t>מיכאל שורקי שרגאי 207091844</a:t>
            </a:r>
          </a:p>
        </p:txBody>
      </p:sp>
    </p:spTree>
    <p:extLst>
      <p:ext uri="{BB962C8B-B14F-4D97-AF65-F5344CB8AC3E}">
        <p14:creationId xmlns:p14="http://schemas.microsoft.com/office/powerpoint/2010/main" val="25741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08DFC7-9546-D6A0-E65E-1EDBF29543C2}"/>
              </a:ext>
            </a:extLst>
          </p:cNvPr>
          <p:cNvSpPr>
            <a:spLocks noGrp="1"/>
          </p:cNvSpPr>
          <p:nvPr>
            <p:ph type="title"/>
          </p:nvPr>
        </p:nvSpPr>
        <p:spPr>
          <a:xfrm>
            <a:off x="677334" y="609600"/>
            <a:ext cx="8596668" cy="898566"/>
          </a:xfrm>
        </p:spPr>
        <p:txBody>
          <a:bodyPr/>
          <a:lstStyle/>
          <a:p>
            <a:pPr algn="r" rtl="0"/>
            <a:r>
              <a:rPr lang="he-IL" dirty="0"/>
              <a:t>הבעיה</a:t>
            </a:r>
          </a:p>
        </p:txBody>
      </p:sp>
      <p:sp>
        <p:nvSpPr>
          <p:cNvPr id="3" name="מציין מיקום תוכן 2">
            <a:extLst>
              <a:ext uri="{FF2B5EF4-FFF2-40B4-BE49-F238E27FC236}">
                <a16:creationId xmlns:a16="http://schemas.microsoft.com/office/drawing/2014/main" id="{11AADDDB-3E71-34DC-7395-6A41EE49407D}"/>
              </a:ext>
            </a:extLst>
          </p:cNvPr>
          <p:cNvSpPr>
            <a:spLocks noGrp="1"/>
          </p:cNvSpPr>
          <p:nvPr>
            <p:ph idx="1"/>
          </p:nvPr>
        </p:nvSpPr>
        <p:spPr>
          <a:xfrm>
            <a:off x="677334" y="1793174"/>
            <a:ext cx="8596668" cy="4548249"/>
          </a:xfrm>
        </p:spPr>
        <p:txBody>
          <a:bodyPr>
            <a:normAutofit/>
          </a:bodyPr>
          <a:lstStyle/>
          <a:p>
            <a:r>
              <a:rPr lang="he-IL" dirty="0"/>
              <a:t>הלקוח שלנו, זה בעיקר חברות הייטק, אשר רוצות לגבש את הצוותים וליצור אמפתיה בין חברי הצוות.</a:t>
            </a:r>
          </a:p>
          <a:p>
            <a:r>
              <a:rPr lang="he-IL" dirty="0"/>
              <a:t>המוטיבציה של החברות הוא שיתוף פעולה מיטבי בין חברי הצוות, ובכך גם הגדלת תחושת השליחות ותפוקת הצוות במישור המקצועי</a:t>
            </a:r>
          </a:p>
          <a:p>
            <a:r>
              <a:rPr lang="he-IL"/>
              <a:t>במשרד בחברה </a:t>
            </a:r>
            <a:r>
              <a:rPr lang="he-IL" dirty="0"/>
              <a:t>ממוצעת כל אחד רוצה לסיים את המשימה שלו וללכת הביתה כמה שיותר מוקדם, מה שפוגע בתפוקה, בעמידה ביעדים הכוללת של הצוותים</a:t>
            </a:r>
          </a:p>
          <a:p>
            <a:r>
              <a:rPr lang="he-IL" dirty="0"/>
              <a:t>ככלל אצבע, אינטגרציה בין גורמים שונים היא נקודת חולשה, בה מתבזבזים משאבים וזמן יקר. </a:t>
            </a:r>
            <a:br>
              <a:rPr lang="en-US" dirty="0"/>
            </a:br>
            <a:r>
              <a:rPr lang="he-IL" dirty="0"/>
              <a:t>זאת מפני אותה הסיבה, שעובדים </a:t>
            </a:r>
            <a:r>
              <a:rPr lang="he-IL" dirty="0" err="1"/>
              <a:t>מתעדפים</a:t>
            </a:r>
            <a:r>
              <a:rPr lang="he-IL" dirty="0"/>
              <a:t> את המשימות האישיות שלהם, אשר עליהם הם מתוגמלים באופן ישיר, על פני משימות כמו לעזור למישהו מצוות אחר, בהן הקרדיט הוא בין קטן לאפסי.</a:t>
            </a:r>
          </a:p>
          <a:p>
            <a:r>
              <a:rPr lang="he-IL" dirty="0"/>
              <a:t>יצירת אמפתיה בין העובדים ובין הצוותים לא רק תשפר את היחסים הבין אישיים, ותוביל לסביבת עבודה חיובית יותר, היא גם תעזור בפתירת הבעיות הנ"ל.</a:t>
            </a:r>
          </a:p>
        </p:txBody>
      </p:sp>
    </p:spTree>
    <p:extLst>
      <p:ext uri="{BB962C8B-B14F-4D97-AF65-F5344CB8AC3E}">
        <p14:creationId xmlns:p14="http://schemas.microsoft.com/office/powerpoint/2010/main" val="2739216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356001B-BCBD-94FD-7CBF-C33B0CA82157}"/>
              </a:ext>
            </a:extLst>
          </p:cNvPr>
          <p:cNvSpPr>
            <a:spLocks noGrp="1"/>
          </p:cNvSpPr>
          <p:nvPr>
            <p:ph type="title"/>
          </p:nvPr>
        </p:nvSpPr>
        <p:spPr/>
        <p:txBody>
          <a:bodyPr/>
          <a:lstStyle/>
          <a:p>
            <a:pPr algn="r"/>
            <a:r>
              <a:rPr lang="he-IL" dirty="0"/>
              <a:t>הפתרון</a:t>
            </a:r>
          </a:p>
        </p:txBody>
      </p:sp>
      <p:sp>
        <p:nvSpPr>
          <p:cNvPr id="3" name="מציין מיקום תוכן 2">
            <a:extLst>
              <a:ext uri="{FF2B5EF4-FFF2-40B4-BE49-F238E27FC236}">
                <a16:creationId xmlns:a16="http://schemas.microsoft.com/office/drawing/2014/main" id="{1A5D1733-9EB1-C01C-1824-42D4731503A9}"/>
              </a:ext>
            </a:extLst>
          </p:cNvPr>
          <p:cNvSpPr>
            <a:spLocks noGrp="1"/>
          </p:cNvSpPr>
          <p:nvPr>
            <p:ph idx="1"/>
          </p:nvPr>
        </p:nvSpPr>
        <p:spPr/>
        <p:txBody>
          <a:bodyPr/>
          <a:lstStyle/>
          <a:p>
            <a:r>
              <a:rPr lang="he-IL" dirty="0"/>
              <a:t>המוצר שלנו הוא משחק, אשר ניתן לשחקו בצוות של אנשים</a:t>
            </a:r>
          </a:p>
          <a:p>
            <a:r>
              <a:rPr lang="he-IL" dirty="0"/>
              <a:t>מטרתו היא יצירת אמפתיה בין המשתתפים </a:t>
            </a:r>
          </a:p>
          <a:p>
            <a:r>
              <a:rPr lang="he-IL" dirty="0"/>
              <a:t>המוצר שלנו יעזור לחברות להשיג את היעדים הקבוצתיים, על ידי כך שיותר שיתופי פעולה בין גורמים שאינם תלויים בהכרח יצאו לפועל, בכך שנשקף למשתתפים את חשיבות העזרה ההדדית, ואמפתיה כלפי האחר. (רק כך יוכלו להתקדם במשחק)</a:t>
            </a:r>
          </a:p>
        </p:txBody>
      </p:sp>
    </p:spTree>
    <p:extLst>
      <p:ext uri="{BB962C8B-B14F-4D97-AF65-F5344CB8AC3E}">
        <p14:creationId xmlns:p14="http://schemas.microsoft.com/office/powerpoint/2010/main" val="3663814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D6CF55-6AF7-2717-923E-527123E0F814}"/>
              </a:ext>
            </a:extLst>
          </p:cNvPr>
          <p:cNvSpPr>
            <a:spLocks noGrp="1"/>
          </p:cNvSpPr>
          <p:nvPr>
            <p:ph type="title"/>
          </p:nvPr>
        </p:nvSpPr>
        <p:spPr/>
        <p:txBody>
          <a:bodyPr>
            <a:normAutofit/>
          </a:bodyPr>
          <a:lstStyle/>
          <a:p>
            <a:pPr algn="r"/>
            <a:r>
              <a:rPr lang="he-IL" dirty="0"/>
              <a:t>סטטוס נוכחי</a:t>
            </a:r>
          </a:p>
        </p:txBody>
      </p:sp>
      <p:sp>
        <p:nvSpPr>
          <p:cNvPr id="3" name="מציין מיקום תוכן 2">
            <a:extLst>
              <a:ext uri="{FF2B5EF4-FFF2-40B4-BE49-F238E27FC236}">
                <a16:creationId xmlns:a16="http://schemas.microsoft.com/office/drawing/2014/main" id="{B75D7A61-1944-2DA2-EA65-9BB41E30F39D}"/>
              </a:ext>
            </a:extLst>
          </p:cNvPr>
          <p:cNvSpPr>
            <a:spLocks noGrp="1"/>
          </p:cNvSpPr>
          <p:nvPr>
            <p:ph idx="1"/>
          </p:nvPr>
        </p:nvSpPr>
        <p:spPr>
          <a:xfrm>
            <a:off x="677334" y="2160589"/>
            <a:ext cx="8596668" cy="4087811"/>
          </a:xfrm>
        </p:spPr>
        <p:txBody>
          <a:bodyPr/>
          <a:lstStyle/>
          <a:p>
            <a:r>
              <a:rPr lang="he-IL" dirty="0"/>
              <a:t>לאחר דיון עם </a:t>
            </a:r>
            <a:r>
              <a:rPr lang="he-IL" dirty="0" err="1"/>
              <a:t>המנטור</a:t>
            </a:r>
            <a:r>
              <a:rPr lang="he-IL" dirty="0"/>
              <a:t>, הודגשה החשיבות של נושא זה.</a:t>
            </a:r>
          </a:p>
          <a:p>
            <a:r>
              <a:rPr lang="he-IL" dirty="0"/>
              <a:t>נעשה שימוש עבר בנושא זה, אשר הוכיח את הפוטנציאל של הנושא, ואף </a:t>
            </a:r>
            <a:r>
              <a:rPr lang="he-IL" dirty="0" err="1"/>
              <a:t>מנכלית</a:t>
            </a:r>
            <a:r>
              <a:rPr lang="he-IL" dirty="0"/>
              <a:t> בנק הפועלים הביעה התעניינות. </a:t>
            </a:r>
          </a:p>
          <a:p>
            <a:r>
              <a:rPr lang="he-IL" dirty="0"/>
              <a:t>ועל כן, בחרנו לפתח את הנושא בצורה הטובה ביותר אשר תוכיח את חשיבותו.</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algn="r"/>
            <a:r>
              <a:rPr lang="he-IL" dirty="0"/>
              <a:t>לינק </a:t>
            </a:r>
            <a:r>
              <a:rPr lang="he-IL" dirty="0" err="1"/>
              <a:t>לגיט</a:t>
            </a:r>
            <a:r>
              <a:rPr lang="he-IL" dirty="0"/>
              <a:t> הפרויקט שבו תיקייה בין היתר עם קובץ זה.</a:t>
            </a:r>
            <a:endParaRPr lang="en-US" dirty="0"/>
          </a:p>
          <a:p>
            <a:pPr algn="l" rtl="0"/>
            <a:r>
              <a:rPr lang="en-US" dirty="0"/>
              <a:t>https://github.com/michaelshsh/best-game-ever</a:t>
            </a:r>
            <a:endParaRPr lang="he-IL" dirty="0"/>
          </a:p>
          <a:p>
            <a:pPr marL="0" indent="0">
              <a:buNone/>
            </a:pPr>
            <a:endParaRPr lang="he-IL" dirty="0"/>
          </a:p>
        </p:txBody>
      </p:sp>
    </p:spTree>
    <p:extLst>
      <p:ext uri="{BB962C8B-B14F-4D97-AF65-F5344CB8AC3E}">
        <p14:creationId xmlns:p14="http://schemas.microsoft.com/office/powerpoint/2010/main" val="3745003855"/>
      </p:ext>
    </p:extLst>
  </p:cSld>
  <p:clrMapOvr>
    <a:masterClrMapping/>
  </p:clrMapOvr>
</p:sld>
</file>

<file path=ppt/theme/theme1.xml><?xml version="1.0" encoding="utf-8"?>
<a:theme xmlns:a="http://schemas.openxmlformats.org/drawingml/2006/main" name="פיאה">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52</TotalTime>
  <Words>287</Words>
  <Application>Microsoft Office PowerPoint</Application>
  <PresentationFormat>מסך רחב</PresentationFormat>
  <Paragraphs>24</Paragraphs>
  <Slides>4</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4</vt:i4>
      </vt:variant>
    </vt:vector>
  </HeadingPairs>
  <TitlesOfParts>
    <vt:vector size="8" baseType="lpstr">
      <vt:lpstr>Arial</vt:lpstr>
      <vt:lpstr>Trebuchet MS</vt:lpstr>
      <vt:lpstr>Wingdings 3</vt:lpstr>
      <vt:lpstr>פיאה</vt:lpstr>
      <vt:lpstr>סטטוס סוף סמסטר א</vt:lpstr>
      <vt:lpstr>הבעיה</vt:lpstr>
      <vt:lpstr>הפתרון</vt:lpstr>
      <vt:lpstr>סטטוס נוכחי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סטטוס סוף סמסטר א</dc:title>
  <dc:creator>Michael Shorki shragay</dc:creator>
  <cp:lastModifiedBy>Michael Shorki shragay</cp:lastModifiedBy>
  <cp:revision>19</cp:revision>
  <dcterms:created xsi:type="dcterms:W3CDTF">2023-01-17T13:16:49Z</dcterms:created>
  <dcterms:modified xsi:type="dcterms:W3CDTF">2023-01-17T14:41:02Z</dcterms:modified>
</cp:coreProperties>
</file>