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2B23-5692-A632-2334-90D1D4638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8632C-EA63-33BC-1588-F9FB86398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929FD-38E0-5571-40C5-6E312424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CFF5-D211-4D3F-B753-DF5739DC8C95}" type="datetimeFigureOut">
              <a:rPr lang="LID4096" smtClean="0"/>
              <a:t>08/14/2022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570CD-9D92-B24C-6CED-6B93C1E4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45FBA-0F64-E3D7-9EFB-F4EDD23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004-23A1-494B-909A-BCEF43A3AAD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625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456D-803D-7365-4EDD-7F55C4C8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D9E6E-CBCF-0661-CB08-D23234411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D8F9B-754E-7014-A144-011E0BE9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CFF5-D211-4D3F-B753-DF5739DC8C95}" type="datetimeFigureOut">
              <a:rPr lang="LID4096" smtClean="0"/>
              <a:t>08/14/2022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0393F-6567-AB19-C69A-2F3E945B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5BEF-9D8C-F96D-6211-7399C821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004-23A1-494B-909A-BCEF43A3AAD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1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47F9F-6A66-E87D-5E04-4D6A09BB1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DB9CC-3207-1676-3B16-862DA993A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26AAD-525E-15F9-0E1A-E6377F65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CFF5-D211-4D3F-B753-DF5739DC8C95}" type="datetimeFigureOut">
              <a:rPr lang="LID4096" smtClean="0"/>
              <a:t>08/14/2022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DFF1-40FE-FDF1-AE16-AD2BFA3A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64AE-C0A3-5E82-7C9B-6445A975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004-23A1-494B-909A-BCEF43A3AAD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016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D7DE-CC37-693B-A4A0-9DFB5E9B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6842-8F8C-B6D0-712B-66A7CD7F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3C62-CAA1-030C-119A-9CC619CD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CFF5-D211-4D3F-B753-DF5739DC8C95}" type="datetimeFigureOut">
              <a:rPr lang="LID4096" smtClean="0"/>
              <a:t>08/14/2022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371E7-E296-59DD-BE81-F77112B0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95BB6-C3D9-9380-F75E-5D037418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004-23A1-494B-909A-BCEF43A3AAD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292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7091-551D-C06C-85B3-43271972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042A2-E23C-63DB-DCE6-B785E136F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27BB6-802E-7F8F-1CB0-74813856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CFF5-D211-4D3F-B753-DF5739DC8C95}" type="datetimeFigureOut">
              <a:rPr lang="LID4096" smtClean="0"/>
              <a:t>08/14/2022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F5793-B97D-9F02-D532-741B4D62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B5ABA-5BA6-6B42-104F-DD97EC6C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004-23A1-494B-909A-BCEF43A3AAD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60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7F62-0698-4C6F-DA71-4045DCA1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7CC0-9927-271F-6DEE-44256A21F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32CCF-9EDB-E1DC-4A14-5D2E4BAEF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D0416-8C78-0192-4274-D2B14C2E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CFF5-D211-4D3F-B753-DF5739DC8C95}" type="datetimeFigureOut">
              <a:rPr lang="LID4096" smtClean="0"/>
              <a:t>08/14/2022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82DDF-62F4-041E-7124-53B3A2DB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A0B79-F902-6B42-9B91-F0B41BE1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004-23A1-494B-909A-BCEF43A3AAD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780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EBD8-A61F-9451-B7F2-60E6C334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32502-FB35-B1AD-2AB3-2A7D91B98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630DA-7073-4CA1-6BA1-1025C4EC8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E49DB-2D60-18EF-84C8-FD69A4BFB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DB9B0-A192-49BF-2F1C-E8DC6D809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A4F34-B9FC-0BD7-01C4-E6A29F7C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CFF5-D211-4D3F-B753-DF5739DC8C95}" type="datetimeFigureOut">
              <a:rPr lang="LID4096" smtClean="0"/>
              <a:t>08/14/2022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ED683-DB4A-658B-AC71-1D38B248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890C4-EC48-3887-8D2C-82CE0EF9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004-23A1-494B-909A-BCEF43A3AAD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201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5A97-2E77-D900-80B9-96F36CC5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2B386-F7C5-250C-DE10-CAE58110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CFF5-D211-4D3F-B753-DF5739DC8C95}" type="datetimeFigureOut">
              <a:rPr lang="LID4096" smtClean="0"/>
              <a:t>08/14/2022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71E14-FA4B-0709-EFBA-E50F2E2B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79A21-9645-2E9E-C91F-96CAD2D5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004-23A1-494B-909A-BCEF43A3AAD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49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FA4E7-C1FB-C55E-5A69-73DF5B95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CFF5-D211-4D3F-B753-DF5739DC8C95}" type="datetimeFigureOut">
              <a:rPr lang="LID4096" smtClean="0"/>
              <a:t>08/14/2022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A0C99-530A-7342-6FD2-8366255B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F240C-7363-4621-46B8-5CF8AFF8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004-23A1-494B-909A-BCEF43A3AAD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662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8883-34C7-33D0-66E6-BF95AF2A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D3E2-1B30-1496-F48F-42A8CB5A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07FBA-FB54-4D4E-DCC3-C2D41CBD3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4DE9D-275F-48E4-F87F-B1DBB1A4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CFF5-D211-4D3F-B753-DF5739DC8C95}" type="datetimeFigureOut">
              <a:rPr lang="LID4096" smtClean="0"/>
              <a:t>08/14/2022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4E735-6099-AB2B-7C3A-50803217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BDC02-15DC-8F6E-DCD0-4445A6FE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004-23A1-494B-909A-BCEF43A3AAD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593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FD5D-BA3B-238B-12F2-97011BD2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8403A-8B1A-3904-AEBE-C067745AB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ACE8A-460C-D124-720C-154450EB6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752FD-867F-B484-17A0-767B7059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CFF5-D211-4D3F-B753-DF5739DC8C95}" type="datetimeFigureOut">
              <a:rPr lang="LID4096" smtClean="0"/>
              <a:t>08/14/2022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F9599-9354-17FF-F1E7-3A81583C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518DD-2172-3EC8-C47B-2C1B8BF8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3004-23A1-494B-909A-BCEF43A3AAD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618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48D39-8AA1-35D6-CE6F-C888476B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918C7-BB6C-CB91-784D-67424EDCF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C4F2-7602-54BC-BE7C-01CB3C13B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CFF5-D211-4D3F-B753-DF5739DC8C95}" type="datetimeFigureOut">
              <a:rPr lang="LID4096" smtClean="0"/>
              <a:t>08/14/2022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AF3A-3C34-1B45-C1E4-BF2D93B49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1368-75A0-307D-D388-F08170D65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A3004-23A1-494B-909A-BCEF43A3AAD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531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symbol.com/copy/Heavy_Eight_Teardrop-Spoked_Propeller_Asterisk_Symbol_%E2%9D%8B" TargetMode="External"/><Relationship Id="rId2" Type="http://schemas.openxmlformats.org/officeDocument/2006/relationships/hyperlink" Target="https://coolsymbol.com/copy/Six_Petalled_Black_and_White_Florette_Symbol_%E2%9C%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866C-3335-3623-2732-EC076269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678" y="983412"/>
            <a:ext cx="5612922" cy="4891176"/>
          </a:xfrm>
        </p:spPr>
        <p:txBody>
          <a:bodyPr>
            <a:normAutofit fontScale="92500" lnSpcReduction="10000"/>
          </a:bodyPr>
          <a:lstStyle/>
          <a:p>
            <a:pPr marL="0" indent="0" algn="ctr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he-IL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ctr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ctr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2400" b="0" i="0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♠</a:t>
            </a:r>
            <a:r>
              <a:rPr lang="en-GB" sz="2400" dirty="0">
                <a:latin typeface="Arial" panose="020B0604020202020204" pitchFamily="34" charset="0"/>
              </a:rPr>
              <a:t> - </a:t>
            </a:r>
            <a:r>
              <a:rPr lang="en-IL" sz="2400" b="0" i="0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♣</a:t>
            </a:r>
            <a:endParaRPr lang="en-GB" sz="2400" b="0" i="0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ctr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IL" sz="2400" strike="noStrike" dirty="0">
                <a:effectLst/>
              </a:rPr>
              <a:t>◇</a:t>
            </a:r>
            <a:r>
              <a:rPr lang="en-GB" sz="2400" strike="noStrike" dirty="0">
                <a:effectLst/>
              </a:rPr>
              <a:t> - </a:t>
            </a:r>
            <a:r>
              <a:rPr lang="ja-JP" altLang="en-US" sz="2400" strike="noStrike" dirty="0">
                <a:effectLst/>
              </a:rPr>
              <a:t>〇</a:t>
            </a:r>
            <a:endParaRPr lang="en-GB" altLang="ja-JP" sz="2400" strike="noStrike" dirty="0">
              <a:effectLst/>
            </a:endParaRPr>
          </a:p>
          <a:p>
            <a:pPr marL="0" indent="0" algn="ctr" fontAlgn="b">
              <a:spcBef>
                <a:spcPts val="0"/>
              </a:spcBef>
              <a:buNone/>
            </a:pPr>
            <a:endParaRPr lang="en-GB" altLang="ja-JP" sz="2400" dirty="0"/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IL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&lt;&gt;</a:t>
            </a:r>
            <a:r>
              <a:rPr lang="en-GB" sz="2400" dirty="0">
                <a:latin typeface="Arial" panose="020B0604020202020204" pitchFamily="34" charset="0"/>
              </a:rPr>
              <a:t> - </a:t>
            </a:r>
            <a:r>
              <a:rPr lang="en-IL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&gt;&lt;</a:t>
            </a:r>
            <a:endParaRPr lang="en-GB" sz="24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endParaRPr lang="en-GB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IL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~</a:t>
            </a:r>
            <a:r>
              <a:rPr lang="en-GB" sz="2400" dirty="0">
                <a:latin typeface="Arial" panose="020B0604020202020204" pitchFamily="34" charset="0"/>
              </a:rPr>
              <a:t> - </a:t>
            </a:r>
            <a:r>
              <a:rPr lang="en-IL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✳</a:t>
            </a:r>
            <a:endParaRPr lang="en-GB" sz="24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endParaRPr lang="en-GB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IL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&amp;</a:t>
            </a:r>
            <a:r>
              <a:rPr lang="en-GB" sz="2400" dirty="0">
                <a:latin typeface="Arial" panose="020B0604020202020204" pitchFamily="34" charset="0"/>
              </a:rPr>
              <a:t> - </a:t>
            </a:r>
            <a:r>
              <a:rPr lang="en-IL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%</a:t>
            </a:r>
            <a:endParaRPr lang="en-GB" sz="24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endParaRPr lang="en-GB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IL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#</a:t>
            </a:r>
            <a:r>
              <a:rPr lang="en-GB" sz="2400" dirty="0">
                <a:latin typeface="Arial" panose="020B0604020202020204" pitchFamily="34" charset="0"/>
              </a:rPr>
              <a:t> - </a:t>
            </a:r>
            <a:r>
              <a:rPr lang="en-IL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@</a:t>
            </a:r>
            <a:endParaRPr lang="en-GB" sz="24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endParaRPr lang="en-GB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IL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★</a:t>
            </a:r>
            <a:r>
              <a:rPr lang="en-GB" sz="2400" dirty="0">
                <a:latin typeface="Arial" panose="020B0604020202020204" pitchFamily="34" charset="0"/>
              </a:rPr>
              <a:t> - </a:t>
            </a:r>
            <a:r>
              <a:rPr lang="en-IL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✤</a:t>
            </a:r>
            <a:endParaRPr lang="en-GB" sz="24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endParaRPr lang="en-GB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IL" sz="2400" b="0" i="0" strike="noStrike" kern="1200" dirty="0">
                <a:effectLst/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✾</a:t>
            </a:r>
            <a:r>
              <a:rPr lang="en-GB" sz="2400" dirty="0">
                <a:latin typeface="Arial" panose="020B0604020202020204" pitchFamily="34" charset="0"/>
              </a:rPr>
              <a:t> - </a:t>
            </a:r>
            <a:r>
              <a:rPr lang="en-IL" sz="2400" b="0" i="0" strike="noStrike" kern="1200" dirty="0">
                <a:effectLst/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❋</a:t>
            </a:r>
            <a:endParaRPr lang="en-GB" sz="2400" b="0" i="0" strike="noStrike" kern="1200" dirty="0">
              <a:effectLst/>
              <a:latin typeface="Calibri" panose="020F0502020204030204" pitchFamily="34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endParaRPr lang="en-GB" altLang="ja-JP" sz="2400" strike="noStrike" dirty="0">
              <a:effectLst/>
            </a:endParaRPr>
          </a:p>
          <a:p>
            <a:pPr marL="0" indent="0" algn="ctr" fontAlgn="b">
              <a:spcBef>
                <a:spcPts val="0"/>
              </a:spcBef>
              <a:buNone/>
            </a:pPr>
            <a:endParaRPr lang="ja-JP" altLang="en-US" sz="2400" b="0" i="0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endParaRPr lang="en-IL" sz="2400" b="1" i="0" strike="noStrike" dirty="0">
              <a:solidFill>
                <a:srgbClr val="0563C1"/>
              </a:solidFill>
              <a:effectLst/>
              <a:latin typeface="Calibri" panose="020F0502020204030204" pitchFamily="34" charset="0"/>
            </a:endParaRPr>
          </a:p>
          <a:p>
            <a:pPr marL="0" indent="0" algn="ctr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L" sz="2400" b="0" i="0" strike="noStrike" dirty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LID4096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952B5BD-4458-4BCF-BEB4-4DFDD26FC391}"/>
              </a:ext>
            </a:extLst>
          </p:cNvPr>
          <p:cNvSpPr txBox="1">
            <a:spLocks/>
          </p:cNvSpPr>
          <p:nvPr/>
        </p:nvSpPr>
        <p:spPr>
          <a:xfrm>
            <a:off x="6096000" y="1284438"/>
            <a:ext cx="4451230" cy="4590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שימוש</a:t>
            </a:r>
            <a:r>
              <a:rPr lang="en-GB" sz="2000" dirty="0"/>
              <a:t> </a:t>
            </a:r>
            <a:r>
              <a:rPr lang="he-IL" sz="2000" dirty="0"/>
              <a:t>בשפה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מעמד</a:t>
            </a:r>
            <a:r>
              <a:rPr lang="en-GB" sz="2000" dirty="0"/>
              <a:t> </a:t>
            </a:r>
            <a:r>
              <a:rPr lang="he-IL" sz="2000" dirty="0"/>
              <a:t>סוציו-אקונומי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צבע עור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אישיות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לבוש אופייני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העדפה פוליטית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תחביבים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מבנה גוף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אינטליגנציה</a:t>
            </a:r>
          </a:p>
        </p:txBody>
      </p:sp>
    </p:spTree>
    <p:extLst>
      <p:ext uri="{BB962C8B-B14F-4D97-AF65-F5344CB8AC3E}">
        <p14:creationId xmlns:p14="http://schemas.microsoft.com/office/powerpoint/2010/main" val="120795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BA2E4A-C6D8-0C13-F3C1-F8A627756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07934"/>
              </p:ext>
            </p:extLst>
          </p:nvPr>
        </p:nvGraphicFramePr>
        <p:xfrm>
          <a:off x="1233577" y="754172"/>
          <a:ext cx="9449273" cy="21486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1675">
                  <a:extLst>
                    <a:ext uri="{9D8B030D-6E8A-4147-A177-3AD203B41FA5}">
                      <a16:colId xmlns:a16="http://schemas.microsoft.com/office/drawing/2014/main" val="1751022965"/>
                    </a:ext>
                  </a:extLst>
                </a:gridCol>
                <a:gridCol w="1407591">
                  <a:extLst>
                    <a:ext uri="{9D8B030D-6E8A-4147-A177-3AD203B41FA5}">
                      <a16:colId xmlns:a16="http://schemas.microsoft.com/office/drawing/2014/main" val="437097698"/>
                    </a:ext>
                  </a:extLst>
                </a:gridCol>
                <a:gridCol w="6560007">
                  <a:extLst>
                    <a:ext uri="{9D8B030D-6E8A-4147-A177-3AD203B41FA5}">
                      <a16:colId xmlns:a16="http://schemas.microsoft.com/office/drawing/2014/main" val="2344486973"/>
                    </a:ext>
                  </a:extLst>
                </a:gridCol>
              </a:tblGrid>
              <a:tr h="511351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הנקודות של האחר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הנקודות שלך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פעולות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286094"/>
                  </a:ext>
                </a:extLst>
              </a:tr>
              <a:tr h="292201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בחרת </a:t>
                      </a:r>
                      <a:r>
                        <a:rPr lang="he-IL" b="1" dirty="0">
                          <a:solidFill>
                            <a:srgbClr val="FF0000"/>
                          </a:solidFill>
                        </a:rPr>
                        <a:t>לירות</a:t>
                      </a:r>
                      <a:r>
                        <a:rPr lang="he-IL" dirty="0"/>
                        <a:t> בפרופיל ימין או שמאל ואותו פרופיל בחר </a:t>
                      </a:r>
                      <a:r>
                        <a:rPr lang="he-IL" b="1" dirty="0">
                          <a:solidFill>
                            <a:srgbClr val="FF0000"/>
                          </a:solidFill>
                        </a:rPr>
                        <a:t>לירות</a:t>
                      </a:r>
                      <a:r>
                        <a:rPr lang="he-IL" dirty="0"/>
                        <a:t> בך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69488"/>
                  </a:ext>
                </a:extLst>
              </a:tr>
              <a:tr h="292201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בחרת </a:t>
                      </a:r>
                      <a:r>
                        <a:rPr lang="he-IL" b="1" dirty="0"/>
                        <a:t>להתעלם</a:t>
                      </a:r>
                      <a:r>
                        <a:rPr lang="he-IL" dirty="0"/>
                        <a:t> מפרופיל ימין או שמאל ואותו פרופיל בחר </a:t>
                      </a:r>
                      <a:r>
                        <a:rPr lang="he-IL" b="1" dirty="0"/>
                        <a:t>להתעלם</a:t>
                      </a:r>
                      <a:r>
                        <a:rPr lang="he-IL" dirty="0"/>
                        <a:t> ממך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694228"/>
                  </a:ext>
                </a:extLst>
              </a:tr>
              <a:tr h="292201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1-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בחרת </a:t>
                      </a:r>
                      <a:r>
                        <a:rPr lang="he-IL" b="1" dirty="0">
                          <a:solidFill>
                            <a:srgbClr val="FF0000"/>
                          </a:solidFill>
                        </a:rPr>
                        <a:t>לירות</a:t>
                      </a:r>
                      <a:r>
                        <a:rPr lang="he-IL" dirty="0"/>
                        <a:t> בפרופיל ימין או שמאל ואותו פרופיל בחר </a:t>
                      </a:r>
                      <a:r>
                        <a:rPr lang="he-IL" b="1" dirty="0"/>
                        <a:t>להתעלם</a:t>
                      </a:r>
                      <a:r>
                        <a:rPr lang="he-IL" dirty="0"/>
                        <a:t> ממך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62250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1-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בחרת </a:t>
                      </a:r>
                      <a:r>
                        <a:rPr lang="he-IL" b="1" dirty="0"/>
                        <a:t>להתעלם</a:t>
                      </a:r>
                      <a:r>
                        <a:rPr lang="he-IL" dirty="0"/>
                        <a:t> מפרופיל ימין או שמאל ואותו פרופיל בחר </a:t>
                      </a:r>
                      <a:r>
                        <a:rPr lang="he-IL" b="1" dirty="0">
                          <a:solidFill>
                            <a:srgbClr val="FF0000"/>
                          </a:solidFill>
                        </a:rPr>
                        <a:t>לירות</a:t>
                      </a:r>
                      <a:r>
                        <a:rPr lang="he-IL" dirty="0"/>
                        <a:t> בך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238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BFFFC8-B0AD-D149-8A41-D58FA34A7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61621"/>
              </p:ext>
            </p:extLst>
          </p:nvPr>
        </p:nvGraphicFramePr>
        <p:xfrm>
          <a:off x="1233576" y="3304716"/>
          <a:ext cx="9449273" cy="21486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1675">
                  <a:extLst>
                    <a:ext uri="{9D8B030D-6E8A-4147-A177-3AD203B41FA5}">
                      <a16:colId xmlns:a16="http://schemas.microsoft.com/office/drawing/2014/main" val="1751022965"/>
                    </a:ext>
                  </a:extLst>
                </a:gridCol>
                <a:gridCol w="1407591">
                  <a:extLst>
                    <a:ext uri="{9D8B030D-6E8A-4147-A177-3AD203B41FA5}">
                      <a16:colId xmlns:a16="http://schemas.microsoft.com/office/drawing/2014/main" val="437097698"/>
                    </a:ext>
                  </a:extLst>
                </a:gridCol>
                <a:gridCol w="6560007">
                  <a:extLst>
                    <a:ext uri="{9D8B030D-6E8A-4147-A177-3AD203B41FA5}">
                      <a16:colId xmlns:a16="http://schemas.microsoft.com/office/drawing/2014/main" val="2344486973"/>
                    </a:ext>
                  </a:extLst>
                </a:gridCol>
              </a:tblGrid>
              <a:tr h="511351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הנקודות של האחר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הנקודות שלך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פעולות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286094"/>
                  </a:ext>
                </a:extLst>
              </a:tr>
              <a:tr h="292201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בחרת </a:t>
                      </a:r>
                      <a:r>
                        <a:rPr lang="he-IL" b="1" dirty="0">
                          <a:solidFill>
                            <a:schemeClr val="accent6"/>
                          </a:solidFill>
                        </a:rPr>
                        <a:t>לעזור</a:t>
                      </a:r>
                      <a:r>
                        <a:rPr lang="he-IL" dirty="0"/>
                        <a:t> לפרופיל ימין או שמאל ואותו פרופיל בחר </a:t>
                      </a:r>
                      <a:r>
                        <a:rPr lang="he-IL" b="1" dirty="0">
                          <a:solidFill>
                            <a:schemeClr val="accent6"/>
                          </a:solidFill>
                        </a:rPr>
                        <a:t>לעזור</a:t>
                      </a:r>
                      <a:r>
                        <a:rPr lang="he-IL" dirty="0"/>
                        <a:t> לך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69488"/>
                  </a:ext>
                </a:extLst>
              </a:tr>
              <a:tr h="292201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בחרת </a:t>
                      </a:r>
                      <a:r>
                        <a:rPr lang="he-IL" b="1" dirty="0"/>
                        <a:t>להתעלם</a:t>
                      </a:r>
                      <a:r>
                        <a:rPr lang="he-IL" dirty="0"/>
                        <a:t> מפרופיל ימין או שמאל ואותו פרופיל בחר </a:t>
                      </a:r>
                      <a:r>
                        <a:rPr lang="he-IL" b="1" dirty="0"/>
                        <a:t>להתעלם</a:t>
                      </a:r>
                      <a:r>
                        <a:rPr lang="he-IL" dirty="0"/>
                        <a:t> ממך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694228"/>
                  </a:ext>
                </a:extLst>
              </a:tr>
              <a:tr h="292201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1-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בחרת </a:t>
                      </a:r>
                      <a:r>
                        <a:rPr lang="he-IL" b="1" dirty="0">
                          <a:solidFill>
                            <a:schemeClr val="accent6"/>
                          </a:solidFill>
                        </a:rPr>
                        <a:t>לעזור</a:t>
                      </a:r>
                      <a:r>
                        <a:rPr lang="he-IL" dirty="0"/>
                        <a:t> לפרופיל ימין או שמאל ואותו פרופיל בחר </a:t>
                      </a:r>
                      <a:r>
                        <a:rPr lang="he-IL" b="1" dirty="0"/>
                        <a:t>להתעלם</a:t>
                      </a:r>
                      <a:r>
                        <a:rPr lang="he-IL" dirty="0"/>
                        <a:t> ממך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62250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1-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בחרת </a:t>
                      </a:r>
                      <a:r>
                        <a:rPr lang="he-IL" b="1" dirty="0"/>
                        <a:t>להתעלם</a:t>
                      </a:r>
                      <a:r>
                        <a:rPr lang="he-IL" dirty="0"/>
                        <a:t> מפרופיל ימין או שמאל ואותו פרופיל בחר </a:t>
                      </a:r>
                      <a:r>
                        <a:rPr lang="he-IL" b="1" dirty="0">
                          <a:solidFill>
                            <a:schemeClr val="accent6"/>
                          </a:solidFill>
                        </a:rPr>
                        <a:t>לעזור</a:t>
                      </a:r>
                      <a:r>
                        <a:rPr lang="he-IL" dirty="0"/>
                        <a:t> לך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23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09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155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</dc:creator>
  <cp:lastModifiedBy>Tomer</cp:lastModifiedBy>
  <cp:revision>4</cp:revision>
  <dcterms:created xsi:type="dcterms:W3CDTF">2022-08-14T10:22:17Z</dcterms:created>
  <dcterms:modified xsi:type="dcterms:W3CDTF">2022-08-14T12:35:05Z</dcterms:modified>
</cp:coreProperties>
</file>