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2B0E-116B-C123-57A6-C333EED6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A85BD-A8A8-8D6E-7554-BF77CFE6B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2DC2-67FA-56C8-3FDB-4A4064E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3276-B6A2-3F73-86BA-8C2A3F4D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43A08-0319-D744-1A02-DE06E7B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707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E813-7545-A520-E493-A4E13420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072A0-5BB1-F099-7FCC-3805D3F0C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A114-7EB2-6174-605F-435924C3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B5BF-3088-9D8C-5B3F-99CF1436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076B-5FBB-DCC5-33E6-670038A3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223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A001B-BC13-CD0B-1BCD-2175BD0A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B6153-09C7-7AAA-8200-0E217418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77555-993B-3956-BDA1-0B68CB67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120A9-6D28-5A4E-D08B-ABF24988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2ED4-46E9-145D-6EB8-A89FC94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945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C5F2-F22B-8590-9B95-80DA3D51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B62F-CFEB-9DFC-5BE2-6E3ACB3E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0F48-0351-66BC-A27C-C544BA5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B7A5-5496-10F6-0D57-C268CF7C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0EB1-EE5E-9F25-8BD7-A30C96CD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818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001C-91DC-CBCE-5F6B-058F73E2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839A-54AA-E781-A2DC-1A024318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FF983-2FC2-D274-924A-F12C1915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BB01-E3B4-5F67-DD5E-0867F725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9E07-4C01-D95E-439A-D136B92D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95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4080-AC01-5C39-D808-C8CD4C46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694A-EA56-EF73-3193-61F28974F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054B4-343F-3B61-338D-EB5DF377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E0330-75E9-8572-0313-908E577B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EF1F-9AD9-D5DC-CF37-63E50649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0DB6-BB81-31F6-5CAF-7DF85727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39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58A9-9C06-825F-C8AF-13D9C510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0F72E-0202-1E06-52CA-6876722F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DD1F7-5957-6B2D-122F-D6629608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0D74D-7343-F186-DABE-10744A138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74774-686A-D73B-498B-5512FABE9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A62B-9BF5-479A-C276-F298262B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354E7-C149-F81F-71BE-442FF8D1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79170-B036-B0D1-F47B-337202F5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297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33B3-A3A7-D96D-12DC-724524F8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612EB-33DA-D540-249E-58FF766D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9EC65-B488-7AD0-875E-34428E48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38599-6A83-02DC-683F-A14A5B92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516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FF884-B693-6C3E-BCF6-9BF61B29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2999E-E1CD-5AB9-ACC9-19BF5B70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90C2-87B8-F6E7-A198-B5EA692D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73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FCDC-E8B9-D2C9-BAA8-29825979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607F-9528-B2AD-CF40-DFAF293B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B67BD-068D-D5C3-7A81-E51C01D21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193E7-A973-74EB-DA2F-637CB740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B1A9-7209-2408-171E-178C2351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09FB-3117-7BF8-88D4-B1BB0AF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749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9DC4-8EBC-F15C-3215-DF7CCD77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970-1185-A7D6-1FB6-707D53D03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E19E1-EEF5-9D1D-61F4-7C7F7F17C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D1D7-D5FB-4F39-BDE4-1D42C6DE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7E102-4CF1-7F46-64BA-EA3C95C6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58ED-FAAA-9ADE-2E48-3A056A29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99A55-0CDA-1354-747A-4A6A6ABD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908F-A7A5-8EF6-4580-EE875A877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7D0C-0025-23A6-2769-3254E2920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CB24-69D4-41C5-BCFA-B090A8DDA988}" type="datetimeFigureOut">
              <a:rPr lang="LID4096" smtClean="0"/>
              <a:t>11/22/2022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AD35-B03F-1AF1-38B1-C0A31E187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DFFB0-2F0F-BA94-520C-94CB5FC7C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C337-DF8E-4ABE-B664-66CE565D89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133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11E-BC31-E6ED-0891-59400CF67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2D291-2ACF-8D24-5912-34B14B31A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48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38FF-23B6-8AEB-905F-ABC38DA6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DE8B-90A9-B695-32A2-B79A4F97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81BB8-97A0-FF38-283C-FFE8AC86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060" y="0"/>
            <a:ext cx="3143798" cy="67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38FF-23B6-8AEB-905F-ABC38DA6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DE8B-90A9-B695-32A2-B79A4F97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08212-0555-BCF3-CEE0-AD8F3098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15" y="60945"/>
            <a:ext cx="2829166" cy="67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38FF-23B6-8AEB-905F-ABC38DA6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DE8B-90A9-B695-32A2-B79A4F97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LID4096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6641D-2E0C-3145-DDA7-8DB230FA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765" y="0"/>
            <a:ext cx="2997976" cy="67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9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38FF-23B6-8AEB-905F-ABC38DA6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DE8B-90A9-B695-32A2-B79A4F97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20ECA-AEA8-DE11-591E-818F2AD0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890" y="0"/>
            <a:ext cx="3401962" cy="6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Oz</dc:creator>
  <cp:lastModifiedBy>Tomer Oz</cp:lastModifiedBy>
  <cp:revision>3</cp:revision>
  <dcterms:created xsi:type="dcterms:W3CDTF">2022-11-20T20:22:44Z</dcterms:created>
  <dcterms:modified xsi:type="dcterms:W3CDTF">2022-11-22T12:45:07Z</dcterms:modified>
</cp:coreProperties>
</file>