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9B00-172D-41A5-B1CA-D62646ECE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9D25-4384-461E-8DA2-2EA6530C4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7868-AB5C-465E-A780-E4518C56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BDD4-A6DE-42CC-9EAA-BBE5753E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C88A-5E8B-47B4-B841-9F581E74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64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98D2-3801-433F-B338-6C51EDDB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82A87-87B9-4AB4-965F-5FD97010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CA26-683B-41C3-8812-CD67DB44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A103-9DE1-40B9-B0D3-F11AB03C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438D-9586-4DF4-834B-C2DA049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638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63F22-0980-40B0-A849-35D74119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29B-AC37-4121-A28C-A7A63BC1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60F9-1E45-47C9-972B-56F25AC2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B22A-CC22-4681-94FC-00A7C7DB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7139-905F-41E6-AADD-E9EBB9C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966F-6487-402D-A5E3-39C68E9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3AD0-62C6-4C87-9C73-F148F01C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C0A4-4659-485D-98F7-832F921D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AC03-8978-4098-BFA5-261E148D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9ED1-64C3-45AF-946F-E7EA2A29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22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8D16-C1D6-4022-B12B-09282788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A57D-ACD9-434D-AE72-D60B5F701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6D4-3A1E-4AAB-9165-1069CC66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6171-1EAF-4DB7-BCEC-84F0577D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5676-D523-4BB0-B9CC-CC70D30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28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7A7-121B-4D37-9E20-F38CBB3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E98F-4656-4A13-903F-D8C1329B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17245-7604-4826-9D29-7681E9A8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6950A-65DF-46F3-97A7-5A3EA714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828E0-F4A7-41C0-83BB-82FCBDFF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773D-78E2-4CF1-9E08-6EFB4711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5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6728-9A1B-4E5E-B5E3-BCAA13ED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0D31-040E-4D59-BFDB-022CBC13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5E4D7-F4FE-4B6A-AE4E-AD209892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5D136-0D5E-4159-8939-937E6A10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59616-C144-470D-8BAF-70F874F7A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0F3C9-6DBE-410A-9F51-D211976D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2DE26-C148-4613-AEA7-1F961DC6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53ED1-7F2A-446E-B9F9-AD8F6D6C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75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E81D-5435-4F5A-9813-CD17268A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C5704-7A2F-4943-AE4C-A90545F8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C9C4B-CB9C-4F44-AA7B-C3B98FD7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4135-1461-4E2B-A424-094788C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1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1ADD9-0372-4CD1-A7ED-9E2AA09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6342B-612B-42BA-A62C-CF393509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8645C-62DF-48FE-A4CB-2D7B3FF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65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FC19-730F-4467-952B-F4E56B13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D55F-3000-4E79-8EBC-99E2E365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0F0F9-F3EA-4143-A194-3F5B4B4A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64C22-9106-465E-93B9-8EF3D4DD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54B6-0D9F-457A-BDB8-5EDF824D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ABCFC-DCEC-4AAA-998E-04C26D62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9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1647-7134-4A0A-AFDE-AF2B2F46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12B3-2AC6-4CCF-9283-976DFAC9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1EB66-8B9F-4B4A-8ECE-EEDDD0F8C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EA4B-8E07-4928-8D3F-660E600B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6205-26EA-450A-A645-F8B615FE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B972-E20B-4D77-8DEF-F5328CD4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101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0AB85-F166-46D1-AF2D-AA5F9A5C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47DEE-DEF5-4803-960E-234AE0E1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4A69-7F73-41B9-BF1D-F223D31A7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2483-3875-4638-8566-3F93213C3C72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A32BC-6D40-49BF-933D-21DA8EE3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65A0-2731-4905-9EB1-EE8031ABA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ACB5-33AF-4E64-AD5A-CEF5136A4C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89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42E703-DC91-4D1E-9353-26A840DA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18"/>
          <a:stretch/>
        </p:blipFill>
        <p:spPr>
          <a:xfrm>
            <a:off x="1684436" y="1614195"/>
            <a:ext cx="8823128" cy="34616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622D9B3-558B-41CC-9874-16A00E59FE68}"/>
              </a:ext>
            </a:extLst>
          </p:cNvPr>
          <p:cNvSpPr/>
          <p:nvPr/>
        </p:nvSpPr>
        <p:spPr>
          <a:xfrm rot="13158694">
            <a:off x="9859086" y="3688294"/>
            <a:ext cx="1296955" cy="597159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79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67017F5-6178-48DB-9EFD-45C0C865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" r="-1" b="1977"/>
          <a:stretch/>
        </p:blipFill>
        <p:spPr>
          <a:xfrm>
            <a:off x="4281965" y="154683"/>
            <a:ext cx="3628070" cy="63060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622D9B3-558B-41CC-9874-16A00E59FE68}"/>
              </a:ext>
            </a:extLst>
          </p:cNvPr>
          <p:cNvSpPr/>
          <p:nvPr/>
        </p:nvSpPr>
        <p:spPr>
          <a:xfrm rot="13158694">
            <a:off x="7617414" y="3650971"/>
            <a:ext cx="1296955" cy="597159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537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</dc:creator>
  <cp:lastModifiedBy>Tomer</cp:lastModifiedBy>
  <cp:revision>1</cp:revision>
  <dcterms:created xsi:type="dcterms:W3CDTF">2021-08-23T07:08:41Z</dcterms:created>
  <dcterms:modified xsi:type="dcterms:W3CDTF">2021-08-23T07:11:55Z</dcterms:modified>
</cp:coreProperties>
</file>