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2829-DE79-4FC6-BE31-EF3A640E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30A9B-E094-4BB4-8B6A-995F4A1F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3122-1AEF-4D4C-8A9A-6D09C620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BF4A-F632-4CB6-B125-122AE200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C808-4CBC-4547-828F-3A6EE4C5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56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CD2-22D0-4E12-9023-A8B68CE9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47261-FF72-4CE8-8E54-1077A8D12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6396-8869-4D98-9447-075EDE0B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89FD-EB11-4E07-9798-ECB26CB8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E390-75A6-454E-8A2C-B7DABE83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94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D6DB0-1CCC-4D09-9FCE-32408E8C1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BA75-A3E1-490C-A4B3-D6CEC812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EEA49-6C30-44F6-8FE1-F0F39CAD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31E2-3D8F-4F0B-8CDC-ECE9C7E1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9561-3CE0-45F2-BBEE-F0C350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5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63B5-D3AC-40A9-8FA9-082C0F55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AAF-F4A9-428A-BAB0-F717A5C0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E703-B9AA-48CE-AACE-7F620667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D9CB-2390-4191-8AB1-0D26B56B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F902-92F1-4292-A44B-FAA34512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25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BBA4-E902-48C3-88AB-62410346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D162-F636-493F-B5A8-627C4E40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076E0-2A26-44AC-87F4-E5FA06FE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E22C-83CC-4F7E-9805-A743136B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5053-BE7F-4C4C-AF6A-49FE6813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30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2F3F-B343-4235-B919-31D2FF3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6B90-DEC5-460D-AF36-68CC07FD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B1AA-35C3-4E70-BC01-7BF36747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774B-8C5C-4AAD-86E7-C868625F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807EF-59A4-479E-BD9F-57E33C1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C4A2-2CF0-432C-90E4-99096070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82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3ACA-7BA2-4DDA-A1DC-1C2FF794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9151-3DDC-41B0-A1CC-F8BDFB33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CFE82-E9E9-4E64-9AE3-47730D41E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311A-4F07-40B7-866F-D10D2EE36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A46A7-741A-4256-A358-A0095EFA6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477FE-45A7-4ACB-9452-95455671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75A62-A035-4F0F-91F2-35DA6D21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E2E9D-49A4-467B-978C-A6C16308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10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97A8-2EEA-44A3-8B5E-2C0D3D4B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B2740-C424-4A51-A883-6BB478FC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A0CFF-19A6-427C-A0F5-7EC32061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D2B28-5825-47FB-A001-338314E6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10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C9179-D63D-421D-8E4C-E2B01E9E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449C8-B30D-4F4B-95A0-7F1948C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9603-1A4A-4B6D-B044-4815EACB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99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0546-4DC8-44B9-9AAC-CFA44F8F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93C0-9F77-4F07-AE25-E394D980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403CC-313F-4A36-A7B8-851B480C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A2AB-19F8-4E42-8F3F-ACD7994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9990-7B0B-452C-A24C-1FF9E722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C422-85C3-4234-9A21-8EC5A83D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67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260C-9857-4D11-9488-60BDC5D8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EA2F1-4C06-40D9-94D0-BE7959883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BB92D-23DE-4E04-A270-1C4F8790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68AD7-7C7A-4A21-B84E-54C2A28D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8BD8-336C-460D-854A-25E2230C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88F5-C2D0-4A12-ADA5-61BD47AA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81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F53EC-ECB6-4514-AFE1-4E12B053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4615-8E58-48B9-A9F8-8D0858BD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B95D-B758-4F7A-8D61-B802E0C1D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FC38-5054-4839-9DEE-38F977157B24}" type="datetimeFigureOut">
              <a:rPr lang="LID4096" smtClean="0"/>
              <a:t>10/14/2021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3222-6F42-4C15-8E56-E5D452C7E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0C77-E3F4-41C4-93B3-456AEA09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A83F-9DE3-4F6C-8CD4-65D6FC5E73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78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CECB968-57BF-4798-8004-F29F40A3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09"/>
            <a:ext cx="12192000" cy="65401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9BC676-C209-4A25-BFEA-564EA02D9314}"/>
              </a:ext>
            </a:extLst>
          </p:cNvPr>
          <p:cNvCxnSpPr>
            <a:cxnSpLocks/>
          </p:cNvCxnSpPr>
          <p:nvPr/>
        </p:nvCxnSpPr>
        <p:spPr>
          <a:xfrm flipH="1">
            <a:off x="3474440" y="1408922"/>
            <a:ext cx="1741373" cy="87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4D2E0-50DB-49DF-B5E5-94AE71E67FAF}"/>
              </a:ext>
            </a:extLst>
          </p:cNvPr>
          <p:cNvCxnSpPr>
            <a:cxnSpLocks/>
          </p:cNvCxnSpPr>
          <p:nvPr/>
        </p:nvCxnSpPr>
        <p:spPr>
          <a:xfrm flipH="1" flipV="1">
            <a:off x="3474440" y="3537376"/>
            <a:ext cx="1497613" cy="862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91829-B115-4304-ADF8-BEB4091D3D24}"/>
              </a:ext>
            </a:extLst>
          </p:cNvPr>
          <p:cNvSpPr/>
          <p:nvPr/>
        </p:nvSpPr>
        <p:spPr>
          <a:xfrm>
            <a:off x="347444" y="2334220"/>
            <a:ext cx="2978092" cy="125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מעגלים אלו מייצגים את תחושת הדמיון בינך לבין האדם הדומה לך ביותר, כפי שדיווחת בשלבים הקודמים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C7C40B-6991-4B48-9963-72E33F07AC83}"/>
              </a:ext>
            </a:extLst>
          </p:cNvPr>
          <p:cNvSpPr/>
          <p:nvPr/>
        </p:nvSpPr>
        <p:spPr>
          <a:xfrm>
            <a:off x="8717561" y="2287363"/>
            <a:ext cx="2978092" cy="125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בעזרת מעגלים אלו ניתן לדווח על תחושת הדמיון בינך לבין האדם שתואר בפרופיל בו צפית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EF7120-B3B4-4D2B-A653-91437F4B0102}"/>
              </a:ext>
            </a:extLst>
          </p:cNvPr>
          <p:cNvCxnSpPr>
            <a:cxnSpLocks/>
          </p:cNvCxnSpPr>
          <p:nvPr/>
        </p:nvCxnSpPr>
        <p:spPr>
          <a:xfrm flipV="1">
            <a:off x="7684316" y="2914590"/>
            <a:ext cx="97312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52CE09-ABFF-409C-8C42-64BCA07EFE4A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6695813" y="5083729"/>
            <a:ext cx="1752425" cy="339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69FEB94-8C63-4B8D-A05E-874D7C61D967}"/>
              </a:ext>
            </a:extLst>
          </p:cNvPr>
          <p:cNvSpPr/>
          <p:nvPr/>
        </p:nvSpPr>
        <p:spPr>
          <a:xfrm>
            <a:off x="5496187" y="5083728"/>
            <a:ext cx="1199626" cy="679509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F1C28-309E-401C-9960-DE4A08E9B5D8}"/>
              </a:ext>
            </a:extLst>
          </p:cNvPr>
          <p:cNvSpPr/>
          <p:nvPr/>
        </p:nvSpPr>
        <p:spPr>
          <a:xfrm>
            <a:off x="8546635" y="4381535"/>
            <a:ext cx="2978092" cy="125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בעזרת כפתורים אלו ניתן לשנות את מידת החפיפה של המעגלים המרכזיים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01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</dc:creator>
  <cp:lastModifiedBy>Tomer</cp:lastModifiedBy>
  <cp:revision>1</cp:revision>
  <dcterms:created xsi:type="dcterms:W3CDTF">2021-10-14T10:56:29Z</dcterms:created>
  <dcterms:modified xsi:type="dcterms:W3CDTF">2021-10-14T11:07:11Z</dcterms:modified>
</cp:coreProperties>
</file>