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ג'/אלול/תשפ"א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בשלב הבא של הניסוי, את תבצעי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מודעת בזמן אמת כאשר מחשבה מסוימת משפיעה על הקשב שלך, כדי שתוכלי להפנות את הקשב מהמחשבה אל המטלה שאת מנסה לבצע, במקרה שלנו להפנות את תשומת הלב לנשימה.</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38847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David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21</cp:revision>
  <dcterms:created xsi:type="dcterms:W3CDTF">2016-12-01T14:05:08Z</dcterms:created>
  <dcterms:modified xsi:type="dcterms:W3CDTF">2021-08-11T14:57:54Z</dcterms:modified>
</cp:coreProperties>
</file>