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3" r:id="rId7"/>
    <p:sldId id="266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9E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לבצע מטלה ממוחשבת נוספת.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לאורך המטלה יופיעו במרכז המסך הסימנים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בהם אתה מתבקש להתמקד.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תשמע משפט, אתה מתבקש להקשיב לו כפי שאתה מקשיב למחשבה שעוברת לך בראש.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FE51-89DA-4114-BB38-280FF761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4E27-7CBF-4D8B-A256-15D33F4A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36757-A63B-4408-8A73-489868DE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24012"/>
            <a:ext cx="88963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1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המשפט, תופיע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ה-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(למשל 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X5X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ואתה תתבקש להחליט האם הספרה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(</a:t>
            </a:r>
            <a:r>
              <a:rPr lang="he-IL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ימין)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 (</a:t>
            </a:r>
            <a:r>
              <a:rPr lang="he-IL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שמאל)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במקלדת באופן הבא: </a:t>
            </a: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 לענות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הכי מהר ומדויק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שאתה יכול.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2D66D-50B0-4988-BE29-731506A4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46" y="2817092"/>
            <a:ext cx="4472708" cy="18149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E093C5-72E1-4FFA-BC40-B1C4842540BE}"/>
              </a:ext>
            </a:extLst>
          </p:cNvPr>
          <p:cNvSpPr/>
          <p:nvPr/>
        </p:nvSpPr>
        <p:spPr>
          <a:xfrm>
            <a:off x="3796145" y="3980873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CC666-F10B-4B58-8B5D-90C0C1BF92A4}"/>
              </a:ext>
            </a:extLst>
          </p:cNvPr>
          <p:cNvSpPr/>
          <p:nvPr/>
        </p:nvSpPr>
        <p:spPr>
          <a:xfrm>
            <a:off x="7593444" y="3915160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תמשיך לתירגול קצר.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בצעדי התירגול הראשונים יצויין האם ענית נכון או לא נכון.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F3211C-83C1-418A-812D-E302E9A42F3C}"/>
              </a:ext>
            </a:extLst>
          </p:cNvPr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לעיתים, לאחר שהגבת האם ספרה היא זוגית או אי-זוגית, תופיע שאלה לגבי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האחרון ששמעת.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עליך לומר האם המשפט ששמעת זהה למשפט שיופיע בכתב על מרכז המסך. אם המשפט זהה, לחץ על המקש "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 (כן), אם אינו זהה לחץ "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 (לא) במקלדת. 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תתנסה בחלק זה של המטלה. 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B02F5-DD05-48EE-BD75-994AE8E0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96" y="2899057"/>
            <a:ext cx="4106344" cy="16662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601851-04E2-49D1-AC56-FDCC5AEC5A34}"/>
              </a:ext>
            </a:extLst>
          </p:cNvPr>
          <p:cNvSpPr/>
          <p:nvPr/>
        </p:nvSpPr>
        <p:spPr>
          <a:xfrm>
            <a:off x="5200875" y="3673470"/>
            <a:ext cx="354418" cy="301728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D7FD4-2B31-4A23-97BD-58FFA13F681B}"/>
              </a:ext>
            </a:extLst>
          </p:cNvPr>
          <p:cNvSpPr/>
          <p:nvPr/>
        </p:nvSpPr>
        <p:spPr>
          <a:xfrm>
            <a:off x="6321464" y="3673470"/>
            <a:ext cx="354418" cy="301728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במטלה 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בתירגול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כלומר, עליך להחליט אם הספרה במרכז ה-</a:t>
            </a:r>
            <a:r>
              <a:rPr lang="en-US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או אי-זוגית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השתדל 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להגיב באופן המהיר והמדויק ביותר ולהקשיב למשפטים כפי שאתה מקשיב למחשבות שעוברות לך בראש.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algn="ctr" rtl="1"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22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55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הפסקה</a:t>
            </a:r>
            <a:endParaRPr kumimoji="0" lang="he-IL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מוכן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להמשיך בניסוי, לחץ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 על מקש רווח.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(ישנה</a:t>
            </a:r>
            <a:r>
              <a:rPr kumimoji="0" lang="he-IL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 המתנה של לפחות 30 שניות לפני שממשיכים)</a:t>
            </a:r>
            <a:endParaRPr kumimoji="0" lang="he-IL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25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E9D4D51C-3245-4DC2-A488-E80ED156C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3"/>
          <a:stretch/>
        </p:blipFill>
        <p:spPr>
          <a:xfrm>
            <a:off x="838200" y="3615691"/>
            <a:ext cx="10515600" cy="166575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B2F178-3FAA-4C18-8D19-0D4A805225CA}"/>
              </a:ext>
            </a:extLst>
          </p:cNvPr>
          <p:cNvSpPr/>
          <p:nvPr/>
        </p:nvSpPr>
        <p:spPr>
          <a:xfrm>
            <a:off x="9420392" y="3032803"/>
            <a:ext cx="1355835" cy="358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זוגי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C1C9C-3380-41CC-B27F-C3217E2FBCB1}"/>
              </a:ext>
            </a:extLst>
          </p:cNvPr>
          <p:cNvSpPr/>
          <p:nvPr/>
        </p:nvSpPr>
        <p:spPr>
          <a:xfrm>
            <a:off x="7897155" y="5685182"/>
            <a:ext cx="623992" cy="5035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זהה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23D580-BFFB-47EF-A1A9-75AE9B928485}"/>
              </a:ext>
            </a:extLst>
          </p:cNvPr>
          <p:cNvSpPr/>
          <p:nvPr/>
        </p:nvSpPr>
        <p:spPr>
          <a:xfrm>
            <a:off x="3610594" y="5685182"/>
            <a:ext cx="623992" cy="503582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לא זהה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0A28CC-CABE-4327-9F8C-D5D06B707A3D}"/>
              </a:ext>
            </a:extLst>
          </p:cNvPr>
          <p:cNvSpPr/>
          <p:nvPr/>
        </p:nvSpPr>
        <p:spPr>
          <a:xfrm>
            <a:off x="1076517" y="2240559"/>
            <a:ext cx="1355835" cy="35830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אי-זוגי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DFF965-BD64-4F24-A4D3-2962FC4C2876}"/>
              </a:ext>
            </a:extLst>
          </p:cNvPr>
          <p:cNvGrpSpPr/>
          <p:nvPr/>
        </p:nvGrpSpPr>
        <p:grpSpPr>
          <a:xfrm>
            <a:off x="6379240" y="1197822"/>
            <a:ext cx="1936987" cy="1417669"/>
            <a:chOff x="4521013" y="1615133"/>
            <a:chExt cx="1936987" cy="14176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35B121-64A1-42D9-974F-E8252363B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1013" y="1615133"/>
              <a:ext cx="1936987" cy="141766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688099-1132-4763-8FA2-949105EB9818}"/>
                </a:ext>
              </a:extLst>
            </p:cNvPr>
            <p:cNvSpPr/>
            <p:nvPr/>
          </p:nvSpPr>
          <p:spPr>
            <a:xfrm>
              <a:off x="4754880" y="1762298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829E43-E094-41E0-9C5F-C92E86116599}"/>
                </a:ext>
              </a:extLst>
            </p:cNvPr>
            <p:cNvSpPr/>
            <p:nvPr/>
          </p:nvSpPr>
          <p:spPr>
            <a:xfrm>
              <a:off x="4754880" y="2377746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28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580B-C41D-4259-BBCB-DB9A9D4E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9C39-52AE-4A55-9016-8692C7EF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A7A63-4A67-4D3C-B282-8F0281DA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3058852"/>
            <a:ext cx="751627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3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310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Tomer</cp:lastModifiedBy>
  <cp:revision>36</cp:revision>
  <dcterms:created xsi:type="dcterms:W3CDTF">2017-03-26T10:37:38Z</dcterms:created>
  <dcterms:modified xsi:type="dcterms:W3CDTF">2021-08-11T15:15:23Z</dcterms:modified>
</cp:coreProperties>
</file>