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31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ד'/אלול/תשפ"א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תשמעי במקביל (באותו הזמן) רצף משפטים בכל אוזן. כלומר, באוזן ימין תשמעי רצף משפטים ובאותו זמן באוזן שמאל תשמעי רצף שונה של משפטים. את מתבקשת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 שומעת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(לחצי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745595" cy="9776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1971" y="2883452"/>
            <a:ext cx="3505332" cy="2550698"/>
            <a:chOff x="7354505" y="2088802"/>
            <a:chExt cx="3505332" cy="255069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64929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(לחצי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4505" y="2088802"/>
              <a:ext cx="1416910" cy="2550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השתדלי לענות הכי מהר ומדויק שאת יכולה.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 מוכנה להמשיך במטלה, לחצי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335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24</cp:revision>
  <dcterms:created xsi:type="dcterms:W3CDTF">2017-03-26T10:37:38Z</dcterms:created>
  <dcterms:modified xsi:type="dcterms:W3CDTF">2021-08-12T06:56:11Z</dcterms:modified>
</cp:coreProperties>
</file>