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מדי פעם בעת ביצוע מטלות, קורה שתשומת הלב שלנו נמשכת למחשבות שונות. תשומת הלב נמשכת אל אותן מחשבות ומתמקדת בהן, במקום במטלה עצמה, ובכך משפיעה על הביצוע שלנו באותה מטלה.</a:t>
            </a:r>
          </a:p>
          <a:p>
            <a:pPr algn="ctr" rtl="1"/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הדומה למטלה שביצעת קודם לכן.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לביצוע המטלה, תתבקש לנסות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ולשים לב לרגעים בהם תשומת הלב שלך נמשכת למחשבה ספציפית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שיושמע לך באוזניות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ובכך מפריעה לך בעת ביצוע המטלה.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4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הפעם, בתחילת כל "צעד" יופיע במרכז המסך הסימן </a:t>
            </a:r>
            <a:r>
              <a:rPr lang="en-US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המשפט, תופיע ספרה במרכז ה-</a:t>
            </a:r>
            <a:r>
              <a:rPr lang="en-US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ואתה תתבקש להחליט האם הספרה זוגית (</a:t>
            </a:r>
            <a:r>
              <a:rPr lang="he-IL" sz="185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ימין) או אי-זוגית (</a:t>
            </a:r>
            <a:r>
              <a:rPr lang="he-IL" sz="185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שמאל) על ידי לחיצה על המקש המתאים במקלדת באופן הבא: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E70814-3802-43DD-B035-27313DD180A9}"/>
              </a:ext>
            </a:extLst>
          </p:cNvPr>
          <p:cNvGrpSpPr/>
          <p:nvPr/>
        </p:nvGrpSpPr>
        <p:grpSpPr>
          <a:xfrm>
            <a:off x="2569827" y="2793535"/>
            <a:ext cx="7052346" cy="2314424"/>
            <a:chOff x="2691162" y="2710547"/>
            <a:chExt cx="6796977" cy="22861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1431C5-4F5F-49EF-B645-A6AB73E0403E}"/>
                </a:ext>
              </a:extLst>
            </p:cNvPr>
            <p:cNvGrpSpPr/>
            <p:nvPr/>
          </p:nvGrpSpPr>
          <p:grpSpPr>
            <a:xfrm>
              <a:off x="3827895" y="2710547"/>
              <a:ext cx="4536209" cy="1814944"/>
              <a:chOff x="3796145" y="2817092"/>
              <a:chExt cx="4536209" cy="181494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C207A6D-451A-4079-B707-1386B2F90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646" y="2817092"/>
                <a:ext cx="4472708" cy="181494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7F5BC9-9293-4BCE-8627-E8C198F3B9D0}"/>
                  </a:ext>
                </a:extLst>
              </p:cNvPr>
              <p:cNvSpPr/>
              <p:nvPr/>
            </p:nvSpPr>
            <p:spPr>
              <a:xfrm>
                <a:off x="3796145" y="3980873"/>
                <a:ext cx="73891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989471-95C6-4479-8D96-6EB977DCEFDF}"/>
                  </a:ext>
                </a:extLst>
              </p:cNvPr>
              <p:cNvSpPr/>
              <p:nvPr/>
            </p:nvSpPr>
            <p:spPr>
              <a:xfrm>
                <a:off x="7593444" y="3915160"/>
                <a:ext cx="73891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D0878-347E-4036-B99A-4239FB634C41}"/>
                </a:ext>
              </a:extLst>
            </p:cNvPr>
            <p:cNvGrpSpPr/>
            <p:nvPr/>
          </p:nvGrpSpPr>
          <p:grpSpPr>
            <a:xfrm>
              <a:off x="2691162" y="4216073"/>
              <a:ext cx="1113422" cy="780577"/>
              <a:chOff x="2141493" y="4206065"/>
              <a:chExt cx="1113422" cy="78057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9F91F91-695A-42DD-A265-103312E6282B}"/>
                  </a:ext>
                </a:extLst>
              </p:cNvPr>
              <p:cNvCxnSpPr/>
              <p:nvPr/>
            </p:nvCxnSpPr>
            <p:spPr bwMode="auto">
              <a:xfrm flipH="1">
                <a:off x="2869775" y="4206065"/>
                <a:ext cx="385140" cy="418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6ACC2FBB-72F5-46DA-858C-F663C14CE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493" y="4624982"/>
                <a:ext cx="1113080" cy="36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אי-זוגית</a:t>
                </a:r>
                <a:endParaRPr lang="en-US" alt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F53894-21DE-4CF0-A68D-FC09385B81DE}"/>
                </a:ext>
              </a:extLst>
            </p:cNvPr>
            <p:cNvGrpSpPr/>
            <p:nvPr/>
          </p:nvGrpSpPr>
          <p:grpSpPr>
            <a:xfrm>
              <a:off x="8375023" y="4203120"/>
              <a:ext cx="1113116" cy="780576"/>
              <a:chOff x="7127946" y="4209270"/>
              <a:chExt cx="1113116" cy="780576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9028071-05C0-44E9-83FF-9E6051C276E9}"/>
                  </a:ext>
                </a:extLst>
              </p:cNvPr>
              <p:cNvCxnSpPr/>
              <p:nvPr/>
            </p:nvCxnSpPr>
            <p:spPr bwMode="auto">
              <a:xfrm>
                <a:off x="7127946" y="4209270"/>
                <a:ext cx="374226" cy="418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430B776C-D737-4B0C-9BA6-F2B387BE4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7982" y="4628186"/>
                <a:ext cx="1113080" cy="36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>
                    <a:latin typeface="David" panose="020E0502060401010101" pitchFamily="34" charset="-79"/>
                    <a:cs typeface="David" panose="020E0502060401010101" pitchFamily="34" charset="-79"/>
                  </a:rPr>
                  <a:t>זוגית</a:t>
                </a:r>
                <a:endParaRPr lang="en-US" altLang="en-US" sz="2000" b="1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5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לקביעה האם הספרה זוגית או אי-זוגית, אתה מתבקש לשים לב לרגעים בהם 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 מהמחשבה ששמעת באותו צעד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שתרגיש שתשומת הלב שלך הושפעה מהמחשבה, אתה מתבקש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כפתור הרווח (</a:t>
            </a:r>
            <a:r>
              <a:rPr lang="en-GB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במקלדת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מיד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שקבעת האם הספרה זוגית או אי זוגית: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9FD51-23C5-492E-8222-2832CF9FC17B}"/>
              </a:ext>
            </a:extLst>
          </p:cNvPr>
          <p:cNvGrpSpPr/>
          <p:nvPr/>
        </p:nvGrpSpPr>
        <p:grpSpPr>
          <a:xfrm>
            <a:off x="3889001" y="2914563"/>
            <a:ext cx="4413998" cy="2500270"/>
            <a:chOff x="4084050" y="2879075"/>
            <a:chExt cx="4095216" cy="22895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413AA-4AAA-4893-9BD8-5C6AA6DC6D1C}"/>
                </a:ext>
              </a:extLst>
            </p:cNvPr>
            <p:cNvGrpSpPr/>
            <p:nvPr/>
          </p:nvGrpSpPr>
          <p:grpSpPr>
            <a:xfrm>
              <a:off x="4084050" y="2879075"/>
              <a:ext cx="4095216" cy="1666348"/>
              <a:chOff x="3859646" y="2817092"/>
              <a:chExt cx="4472708" cy="181494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8E88FB8-6E17-4EE5-BDDD-8947B1FEB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9646" y="2817092"/>
                <a:ext cx="4472708" cy="181494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6A5C441-FD80-4FB4-ACDA-04982287C506}"/>
                  </a:ext>
                </a:extLst>
              </p:cNvPr>
              <p:cNvSpPr/>
              <p:nvPr/>
            </p:nvSpPr>
            <p:spPr>
              <a:xfrm>
                <a:off x="5124675" y="4268582"/>
                <a:ext cx="1760040" cy="341745"/>
              </a:xfrm>
              <a:prstGeom prst="rect">
                <a:avLst/>
              </a:prstGeom>
              <a:solidFill>
                <a:srgbClr val="FFFF00">
                  <a:alpha val="18039"/>
                </a:srgb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C1C73A-D3AB-4E30-9FFB-5714CF9B2CEC}"/>
                </a:ext>
              </a:extLst>
            </p:cNvPr>
            <p:cNvGrpSpPr/>
            <p:nvPr/>
          </p:nvGrpSpPr>
          <p:grpSpPr>
            <a:xfrm>
              <a:off x="4914721" y="4459882"/>
              <a:ext cx="2433872" cy="708705"/>
              <a:chOff x="4914721" y="4545423"/>
              <a:chExt cx="2433872" cy="70870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1CDC634-9AEA-4DD2-A25B-B137D93947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102911" y="4545423"/>
                <a:ext cx="1" cy="3835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13">
                <a:extLst>
                  <a:ext uri="{FF2B5EF4-FFF2-40B4-BE49-F238E27FC236}">
                    <a16:creationId xmlns:a16="http://schemas.microsoft.com/office/drawing/2014/main" id="{B2047EE9-DC81-4775-8400-F451FBE2E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721" y="4854018"/>
                <a:ext cx="24338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he-IL" alt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המחשבה השפיעה</a:t>
                </a:r>
                <a:endParaRPr lang="en-US" alt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3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שים לב!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על הכפתור האמצעי, המשמעות היא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ששמת לב לכך 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שהמחשבה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השפיעה על הביצוע שלך במטלה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95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זכור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 עליך לקבוע האם הספרה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באמצעות לחיצה על המקש המתאים במקלדת.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במידה והבחנת בכך שתשומת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מהמשפט ששמעת באותו צעד, עליך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הרווח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במקלדת.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– המשמעות היא שהמשפט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 השפיע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הביצוע שלך במטלה.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וההנחיות לא ברורות בשלב זה –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פנה לנסיין להסבר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19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בביצוע המטלה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64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מאמצייך!</a:t>
            </a:r>
          </a:p>
          <a:p>
            <a:pPr algn="ctr" rtl="1">
              <a:lnSpc>
                <a:spcPct val="150000"/>
              </a:lnSpc>
            </a:pPr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הניסוי הסתיים.</a:t>
            </a:r>
          </a:p>
          <a:p>
            <a:pPr algn="ctr" rtl="1">
              <a:lnSpc>
                <a:spcPct val="150000"/>
              </a:lnSpc>
            </a:pPr>
            <a:r>
              <a:rPr lang="he-IL" sz="1850" b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המתן לנסיין.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83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12</cp:revision>
  <dcterms:created xsi:type="dcterms:W3CDTF">2016-12-01T14:05:08Z</dcterms:created>
  <dcterms:modified xsi:type="dcterms:W3CDTF">2021-08-11T15:20:19Z</dcterms:modified>
</cp:coreProperties>
</file>