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תבצע/י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תשמע/י במקביל (באותו הזמן) רצף משפטים בכל אוזן. כלומר, באוזן ימין תשמע/י רצף משפטים ובאותו זמן באוזן שמאל תשמע/י רצף שונה של משפטים. את/ה מתבקש/ת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את/ה שומע/ת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(לחץ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14587" y="2883452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תשמע/י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תשמע/י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השתדל/י לענות הכי מהר ומדויק שאת/ה יכול/ה.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את/ה מוכן/ה להמשיך במטלה, לחץ/י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375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22</cp:revision>
  <dcterms:created xsi:type="dcterms:W3CDTF">2017-03-26T10:37:38Z</dcterms:created>
  <dcterms:modified xsi:type="dcterms:W3CDTF">2021-07-18T14:11:47Z</dcterms:modified>
</cp:coreProperties>
</file>