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9E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ט'/אב/תשפ"א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תתבקש\י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את\ה מתבקש\ת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תשמע\י משפט, את\ה מתבקש\ת להקשיב לו כפי שאת\ה מקשיב\ה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E51-89DA-4114-BB38-280FF761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4E27-7CBF-4D8B-A256-15D33F4A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6757-A63B-4408-8A73-489868D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ואת\ה תתבקש\י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השתדל\י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שאת\ה יכול\ה.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D66D-50B0-4988-BE29-731506A4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46" y="2817092"/>
            <a:ext cx="4472708" cy="1814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093C5-72E1-4FFA-BC40-B1C4842540BE}"/>
              </a:ext>
            </a:extLst>
          </p:cNvPr>
          <p:cNvSpPr/>
          <p:nvPr/>
        </p:nvSpPr>
        <p:spPr>
          <a:xfrm>
            <a:off x="3796145" y="39808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CC666-F10B-4B58-8B5D-90C0C1BF92A4}"/>
              </a:ext>
            </a:extLst>
          </p:cNvPr>
          <p:cNvSpPr/>
          <p:nvPr/>
        </p:nvSpPr>
        <p:spPr>
          <a:xfrm>
            <a:off x="7593444" y="3915160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לתירגול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F3211C-83C1-418A-812D-E302E9A42F3C}"/>
              </a:ext>
            </a:extLst>
          </p:cNvPr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אם המשפט זהה, לחץ על המקש "כ" (כן), אם אינו זהה לחץ "ל" (לא) במקלדת. 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02F5-DD05-48EE-BD75-994AE8E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96" y="2899057"/>
            <a:ext cx="4106344" cy="1666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01851-04E2-49D1-AC56-FDCC5AEC5A34}"/>
              </a:ext>
            </a:extLst>
          </p:cNvPr>
          <p:cNvSpPr/>
          <p:nvPr/>
        </p:nvSpPr>
        <p:spPr>
          <a:xfrm>
            <a:off x="5200875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D7FD4-2B31-4A23-97BD-58FFA13F681B}"/>
              </a:ext>
            </a:extLst>
          </p:cNvPr>
          <p:cNvSpPr/>
          <p:nvPr/>
        </p:nvSpPr>
        <p:spPr>
          <a:xfrm>
            <a:off x="6321464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השתדל\י להגיב באופן המהיר והמדויק ביותר ולהקשיב למשפטים כפי שאת\ה מקשיב\ה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420392" y="3032803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76517" y="2240559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FF965-BD64-4F24-A4D3-2962FC4C2876}"/>
              </a:ext>
            </a:extLst>
          </p:cNvPr>
          <p:cNvGrpSpPr/>
          <p:nvPr/>
        </p:nvGrpSpPr>
        <p:grpSpPr>
          <a:xfrm>
            <a:off x="6379240" y="1197822"/>
            <a:ext cx="1936987" cy="1417669"/>
            <a:chOff x="4521013" y="1615133"/>
            <a:chExt cx="1936987" cy="14176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35B121-64A1-42D9-974F-E8252363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013" y="1615133"/>
              <a:ext cx="1936987" cy="14176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88099-1132-4763-8FA2-949105EB9818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29E43-E094-41E0-9C5F-C92E86116599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580B-C41D-4259-BBCB-DB9A9D4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9C39-52AE-4A55-9016-8692C7EF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7A63-4A67-4D3C-B282-8F0281DA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342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33</cp:revision>
  <dcterms:created xsi:type="dcterms:W3CDTF">2017-03-26T10:37:38Z</dcterms:created>
  <dcterms:modified xsi:type="dcterms:W3CDTF">2021-07-18T14:05:23Z</dcterms:modified>
</cp:coreProperties>
</file>