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79" r:id="rId5"/>
    <p:sldId id="28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ט"ו/שבט/תשפ"א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אימון מנטלי שנועד להפחית את הטיית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האימון דומה למטלה שביצעת קודם, רק שהפעם בחלק מהצעדים המחשב יציג בפניך משוב על המידה בה הקשב שלך מוטה.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3884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מיד לאחר שתלחץ על הכפתור, יוצג בפניך המשוב הבא: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56126" y="1779804"/>
            <a:ext cx="2020995" cy="3166593"/>
            <a:chOff x="5456126" y="1779804"/>
            <a:chExt cx="2020995" cy="31665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126" y="1779804"/>
              <a:ext cx="645818" cy="316659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29" y="3206837"/>
              <a:ext cx="1302192" cy="312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0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מחשבה שלילית תשפיע על הקשב שלך, החץ במשוב יצביע על "מוטה", ויראה לך עד כמה תשומת הלב שלך הושפעה מהמחשבה.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הצלחת לשמור על הקשב שלך מאוזן, כך שהוא לא הושפע מהמחשבה השלילית, החץ במשוב שתקבל יעלה ויראה לך שהקשב שלך היה מאוזן יותר.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3" y="3062165"/>
            <a:ext cx="1351862" cy="21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תומר עוז</cp:lastModifiedBy>
  <cp:revision>14</cp:revision>
  <dcterms:created xsi:type="dcterms:W3CDTF">2016-12-01T14:05:08Z</dcterms:created>
  <dcterms:modified xsi:type="dcterms:W3CDTF">2021-01-28T07:42:43Z</dcterms:modified>
</cp:coreProperties>
</file>