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79" r:id="rId5"/>
    <p:sldId id="28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שלך עד כה.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בעת ביצוע המטלה האחרונה המחשב בדק את תגובותייך ומצא שלמחשבות מסוימות יש השפעה על הדרך שבה אתה מפנה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במילים אחרות, יש 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הטיית קשב למחשבות מסוימות</a:t>
            </a:r>
            <a:r>
              <a:rPr lang="en-US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לעתים אתה עשוי להיות מודע להטיה זו ולעתים לא.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5909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בשלב הבא של הניסוי, אתה תבצע אימון מנטלי שנועד להפחית את הטיית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האימון דומה למטלה שביצעת קודם, רק שהפעם 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אתה מתבקש ללחוץ על הכפתור המתאים בקופסת התגובה בדיוק כפי שעשית קודם – מהר, ומדויק, לפי אופייה של הספרה המוצגת.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38847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מיד לאחר שתלחץ על הכפתור, יוצג בפניך המשוב הבא: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56126" y="1779804"/>
            <a:ext cx="2020995" cy="3166593"/>
            <a:chOff x="5456126" y="1779804"/>
            <a:chExt cx="2020995" cy="316659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126" y="1779804"/>
              <a:ext cx="645818" cy="316659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929" y="3206837"/>
              <a:ext cx="1302192" cy="312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50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במקרה שבו מחשבה שלילית תשפיע על הקשב שלך, החץ במשוב יצביע על "מוטה", ויראה לך עד כמה תשומת הלב שלך הושפעה מהמחשבה.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במקרה שבו הצלחת לשמור על הקשב שלך מאוזן, כך שהוא לא הושפע מהמחשבה השלילית, החץ במשוב שתקבל יעלה ויראה לך שהקשב שלך היה מאוזן יותר.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13" y="3062165"/>
            <a:ext cx="1351862" cy="21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0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פעם, נסה להשתמש במשוב כדי ללמוד לאזן את הקשב שלך, ולמנוע ממנו להיות מושפע מהמחשבות השליליות בהמשך המטלה.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חשוב לזכור – 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שיוצג משוב, הוא מתייחס לקשב שלך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 האחרון בלבד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!</a:t>
            </a:r>
          </a:p>
          <a:p>
            <a:pPr algn="ctr" rtl="1"/>
            <a:endParaRPr lang="he-IL" sz="2325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והבנת את ההוראות אנא לחץ כדי להמשיך.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93094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243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תומר עוז</cp:lastModifiedBy>
  <cp:revision>16</cp:revision>
  <dcterms:created xsi:type="dcterms:W3CDTF">2016-12-01T14:05:08Z</dcterms:created>
  <dcterms:modified xsi:type="dcterms:W3CDTF">2021-01-28T07:42:38Z</dcterms:modified>
</cp:coreProperties>
</file>